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318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330" r:id="rId24"/>
    <p:sldId id="332" r:id="rId25"/>
    <p:sldId id="336" r:id="rId26"/>
  </p:sldIdLst>
  <p:sldSz cx="10693400" cy="75692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0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fr.wikipedia.org/wiki/Superordinateur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693400" cy="75692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927100" y="355600"/>
            <a:ext cx="9144000" cy="6858000"/>
          </a:xfrm>
          <a:custGeom>
            <a:avLst/>
            <a:gdLst>
              <a:gd name="connsiteX0" fmla="*/ 0 w 9144000"/>
              <a:gd name="connsiteY0" fmla="*/ 6858000 h 6858000"/>
              <a:gd name="connsiteX1" fmla="*/ 9144000 w 9144000"/>
              <a:gd name="connsiteY1" fmla="*/ 6858000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1"/>
          <p:cNvSpPr txBox="1"/>
          <p:nvPr/>
        </p:nvSpPr>
        <p:spPr>
          <a:xfrm>
            <a:off x="1190228" y="1803400"/>
            <a:ext cx="8617744" cy="96750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6600"/>
              </a:lnSpc>
              <a:tabLst/>
            </a:pPr>
            <a:r>
              <a:rPr lang="en-US" altLang="zh-CN" sz="9600" b="1" dirty="0" smtClean="0">
                <a:solidFill>
                  <a:srgbClr val="000000"/>
                </a:solidFill>
                <a:latin typeface="Times" pitchFamily="18" charset="0"/>
                <a:cs typeface="Comic Sans MS" pitchFamily="18" charset="0"/>
              </a:rPr>
              <a:t>Les</a:t>
            </a:r>
            <a:r>
              <a:rPr lang="en-US" altLang="zh-CN" sz="9600" dirty="0" smtClean="0">
                <a:latin typeface="Times" pitchFamily="18" charset="0"/>
                <a:cs typeface="Times New Roman" pitchFamily="18" charset="0"/>
              </a:rPr>
              <a:t>  </a:t>
            </a:r>
            <a:r>
              <a:rPr lang="en-US" altLang="zh-CN" sz="9600" b="1" dirty="0" smtClean="0">
                <a:solidFill>
                  <a:srgbClr val="000000"/>
                </a:solidFill>
                <a:latin typeface="Times" pitchFamily="18" charset="0"/>
                <a:cs typeface="Comic Sans MS" pitchFamily="18" charset="0"/>
              </a:rPr>
              <a:t>processeurs</a:t>
            </a:r>
          </a:p>
        </p:txBody>
      </p:sp>
      <p:pic>
        <p:nvPicPr>
          <p:cNvPr id="3074" name="Picture 2" descr="http://static.pcinpact.com/images/bd/news/75216-core-i5-lynnfiel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100" y="3034664"/>
            <a:ext cx="4050571" cy="3493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693400" cy="75692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781050" y="358775"/>
            <a:ext cx="9144000" cy="6858000"/>
          </a:xfrm>
          <a:custGeom>
            <a:avLst/>
            <a:gdLst>
              <a:gd name="connsiteX0" fmla="*/ 0 w 9144000"/>
              <a:gd name="connsiteY0" fmla="*/ 6858000 h 6858000"/>
              <a:gd name="connsiteX1" fmla="*/ 9144000 w 9144000"/>
              <a:gd name="connsiteY1" fmla="*/ 6858000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1155700" y="660400"/>
            <a:ext cx="9390041" cy="559127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4000"/>
              </a:lnSpc>
              <a:tabLst/>
            </a:pP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Notion</a:t>
            </a:r>
            <a:r>
              <a:rPr lang="en-US" altLang="zh-CN" sz="44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en-US" altLang="zh-CN" sz="44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25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langage</a:t>
            </a: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25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informatique</a:t>
            </a:r>
            <a:endParaRPr lang="en-US" altLang="zh-CN" sz="4425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1905000" y="2628900"/>
            <a:ext cx="2514600" cy="368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900"/>
              </a:lnSpc>
              <a:tabLst/>
            </a:pPr>
            <a:r>
              <a:rPr lang="en-US" altLang="zh-CN" sz="3225" b="1" i="1" u="sng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Programme :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1905000" y="3149600"/>
            <a:ext cx="6921500" cy="1346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900"/>
              </a:lnSpc>
              <a:tabLst/>
            </a:pPr>
            <a:r>
              <a:rPr lang="en-US" altLang="zh-CN" sz="322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Ensemble</a:t>
            </a:r>
            <a:r>
              <a:rPr lang="en-US" altLang="zh-CN" sz="32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2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d’instructions</a:t>
            </a:r>
            <a:r>
              <a:rPr lang="en-US" altLang="zh-CN" sz="32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2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permettant</a:t>
            </a:r>
          </a:p>
          <a:p>
            <a:pPr>
              <a:lnSpc>
                <a:spcPts val="3800"/>
              </a:lnSpc>
              <a:tabLst/>
            </a:pPr>
            <a:r>
              <a:rPr lang="en-US" altLang="zh-CN" sz="322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à</a:t>
            </a:r>
            <a:r>
              <a:rPr lang="en-US" altLang="zh-CN" sz="32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2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</a:t>
            </a:r>
            <a:r>
              <a:rPr lang="en-US" altLang="zh-CN" sz="32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2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ordinateur</a:t>
            </a:r>
            <a:r>
              <a:rPr lang="en-US" altLang="zh-CN" sz="32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2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d’exécuter</a:t>
            </a:r>
            <a:r>
              <a:rPr lang="en-US" altLang="zh-CN" sz="32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2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une</a:t>
            </a:r>
          </a:p>
          <a:p>
            <a:pPr>
              <a:lnSpc>
                <a:spcPts val="3800"/>
              </a:lnSpc>
              <a:tabLst/>
            </a:pPr>
            <a:r>
              <a:rPr lang="en-US" altLang="zh-CN" sz="322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suite</a:t>
            </a:r>
            <a:r>
              <a:rPr lang="en-US" altLang="zh-CN" sz="32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2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d’opérations</a:t>
            </a:r>
            <a:r>
              <a:rPr lang="en-US" altLang="zh-CN" sz="32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2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déterminées.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1943100" y="5054600"/>
            <a:ext cx="6629400" cy="153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400"/>
              </a:lnSpc>
              <a:tabLst/>
            </a:pPr>
            <a:r>
              <a:rPr lang="en-US" altLang="zh-CN" sz="3225" i="1" u="sng" dirty="0" smtClean="0">
                <a:solidFill>
                  <a:srgbClr val="000000"/>
                </a:solidFill>
                <a:latin typeface="Comic Sans MS" pitchFamily="18" charset="0"/>
                <a:cs typeface="Comic Sans MS" pitchFamily="18" charset="0"/>
              </a:rPr>
              <a:t>Analogie :</a:t>
            </a:r>
            <a:r>
              <a:rPr lang="en-US" altLang="zh-CN" sz="32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25" i="1" dirty="0" smtClean="0">
                <a:solidFill>
                  <a:srgbClr val="000000"/>
                </a:solidFill>
                <a:latin typeface="Comic Sans MS" pitchFamily="18" charset="0"/>
                <a:cs typeface="Comic Sans MS" pitchFamily="18" charset="0"/>
              </a:rPr>
              <a:t>Ensemble</a:t>
            </a:r>
            <a:r>
              <a:rPr lang="en-US" altLang="zh-CN" sz="32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25" i="1" dirty="0" smtClean="0">
                <a:solidFill>
                  <a:srgbClr val="000000"/>
                </a:solidFill>
                <a:latin typeface="Comic Sans MS" pitchFamily="18" charset="0"/>
                <a:cs typeface="Comic Sans MS" pitchFamily="18" charset="0"/>
              </a:rPr>
              <a:t>de</a:t>
            </a:r>
            <a:r>
              <a:rPr lang="en-US" altLang="zh-CN" sz="32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25" i="1" dirty="0" smtClean="0">
                <a:solidFill>
                  <a:srgbClr val="000000"/>
                </a:solidFill>
                <a:latin typeface="Comic Sans MS" pitchFamily="18" charset="0"/>
                <a:cs typeface="Comic Sans MS" pitchFamily="18" charset="0"/>
              </a:rPr>
              <a:t>trous</a:t>
            </a:r>
            <a:r>
              <a:rPr lang="en-US" altLang="zh-CN" sz="32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25" i="1" dirty="0" smtClean="0">
                <a:solidFill>
                  <a:srgbClr val="000000"/>
                </a:solidFill>
                <a:latin typeface="Comic Sans MS" pitchFamily="18" charset="0"/>
                <a:cs typeface="Comic Sans MS" pitchFamily="18" charset="0"/>
              </a:rPr>
              <a:t>sur</a:t>
            </a:r>
            <a:r>
              <a:rPr lang="en-US" altLang="zh-CN" sz="32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25" i="1" dirty="0" smtClean="0">
                <a:solidFill>
                  <a:srgbClr val="000000"/>
                </a:solidFill>
                <a:latin typeface="Comic Sans MS" pitchFamily="18" charset="0"/>
                <a:cs typeface="Comic Sans MS" pitchFamily="18" charset="0"/>
              </a:rPr>
              <a:t>la</a:t>
            </a:r>
          </a:p>
          <a:p>
            <a:pPr>
              <a:lnSpc>
                <a:spcPts val="3800"/>
              </a:lnSpc>
              <a:tabLst/>
            </a:pPr>
            <a:r>
              <a:rPr lang="en-US" altLang="zh-CN" sz="3225" i="1" dirty="0" smtClean="0">
                <a:solidFill>
                  <a:srgbClr val="000000"/>
                </a:solidFill>
                <a:latin typeface="Comic Sans MS" pitchFamily="18" charset="0"/>
                <a:cs typeface="Comic Sans MS" pitchFamily="18" charset="0"/>
              </a:rPr>
              <a:t>bande</a:t>
            </a:r>
            <a:r>
              <a:rPr lang="en-US" altLang="zh-CN" sz="32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25" i="1" dirty="0" smtClean="0">
                <a:solidFill>
                  <a:srgbClr val="000000"/>
                </a:solidFill>
                <a:latin typeface="Comic Sans MS" pitchFamily="18" charset="0"/>
                <a:cs typeface="Comic Sans MS" pitchFamily="18" charset="0"/>
              </a:rPr>
              <a:t>perforée</a:t>
            </a:r>
            <a:r>
              <a:rPr lang="en-US" altLang="zh-CN" sz="32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25" i="1" dirty="0" smtClean="0">
                <a:solidFill>
                  <a:srgbClr val="000000"/>
                </a:solidFill>
                <a:latin typeface="Comic Sans MS" pitchFamily="18" charset="0"/>
                <a:cs typeface="Comic Sans MS" pitchFamily="18" charset="0"/>
              </a:rPr>
              <a:t>d’un</a:t>
            </a:r>
            <a:r>
              <a:rPr lang="en-US" altLang="zh-CN" sz="32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25" i="1" dirty="0" smtClean="0">
                <a:solidFill>
                  <a:srgbClr val="000000"/>
                </a:solidFill>
                <a:latin typeface="Comic Sans MS" pitchFamily="18" charset="0"/>
                <a:cs typeface="Comic Sans MS" pitchFamily="18" charset="0"/>
              </a:rPr>
              <a:t>orgue</a:t>
            </a:r>
            <a:r>
              <a:rPr lang="en-US" altLang="zh-CN" sz="32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25" i="1" dirty="0" smtClean="0">
                <a:solidFill>
                  <a:srgbClr val="000000"/>
                </a:solidFill>
                <a:latin typeface="Comic Sans MS" pitchFamily="18" charset="0"/>
                <a:cs typeface="Comic Sans MS" pitchFamily="18" charset="0"/>
              </a:rPr>
              <a:t>de</a:t>
            </a:r>
          </a:p>
          <a:p>
            <a:pPr>
              <a:lnSpc>
                <a:spcPts val="3800"/>
              </a:lnSpc>
              <a:tabLst/>
            </a:pPr>
            <a:r>
              <a:rPr lang="en-US" altLang="zh-CN" sz="3225" i="1" dirty="0" smtClean="0">
                <a:solidFill>
                  <a:srgbClr val="000000"/>
                </a:solidFill>
                <a:latin typeface="Comic Sans MS" pitchFamily="18" charset="0"/>
                <a:cs typeface="Comic Sans MS" pitchFamily="18" charset="0"/>
              </a:rPr>
              <a:t>Barbarie.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693400" cy="75692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781050" y="358775"/>
            <a:ext cx="9144000" cy="6858000"/>
          </a:xfrm>
          <a:custGeom>
            <a:avLst/>
            <a:gdLst>
              <a:gd name="connsiteX0" fmla="*/ 0 w 9144000"/>
              <a:gd name="connsiteY0" fmla="*/ 6858000 h 6858000"/>
              <a:gd name="connsiteX1" fmla="*/ 9144000 w 9144000"/>
              <a:gd name="connsiteY1" fmla="*/ 6858000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1384300" y="1724025"/>
            <a:ext cx="8013700" cy="5118100"/>
          </a:xfrm>
          <a:custGeom>
            <a:avLst/>
            <a:gdLst>
              <a:gd name="connsiteX0" fmla="*/ 6350 w 8013700"/>
              <a:gd name="connsiteY0" fmla="*/ 6350 h 5118100"/>
              <a:gd name="connsiteX1" fmla="*/ 6350 w 8013700"/>
              <a:gd name="connsiteY1" fmla="*/ 5111750 h 5118100"/>
              <a:gd name="connsiteX2" fmla="*/ 8007350 w 8013700"/>
              <a:gd name="connsiteY2" fmla="*/ 5111750 h 5118100"/>
              <a:gd name="connsiteX3" fmla="*/ 8007350 w 8013700"/>
              <a:gd name="connsiteY3" fmla="*/ 6350 h 5118100"/>
              <a:gd name="connsiteX4" fmla="*/ 6350 w 8013700"/>
              <a:gd name="connsiteY4" fmla="*/ 6350 h 5118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13700" h="5118100">
                <a:moveTo>
                  <a:pt x="6350" y="6350"/>
                </a:moveTo>
                <a:lnTo>
                  <a:pt x="6350" y="5111750"/>
                </a:lnTo>
                <a:lnTo>
                  <a:pt x="8007350" y="5111750"/>
                </a:lnTo>
                <a:lnTo>
                  <a:pt x="8007350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565400" y="749300"/>
            <a:ext cx="5410200" cy="508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000"/>
              </a:lnSpc>
              <a:tabLst/>
            </a:pP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Langage</a:t>
            </a:r>
            <a:r>
              <a:rPr lang="en-US" altLang="zh-CN" sz="44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informatique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2019300" y="2641600"/>
            <a:ext cx="3352800" cy="635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000"/>
              </a:lnSpc>
              <a:tabLst/>
            </a:pPr>
            <a:r>
              <a:rPr lang="en-US" altLang="zh-CN" sz="3600" i="1" u="sng" dirty="0" smtClean="0">
                <a:solidFill>
                  <a:srgbClr val="000000"/>
                </a:solidFill>
                <a:latin typeface="Comic Sans MS" pitchFamily="18" charset="0"/>
                <a:cs typeface="Comic Sans MS" pitchFamily="18" charset="0"/>
              </a:rPr>
              <a:t>Approximation :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2019300" y="3962400"/>
            <a:ext cx="6311900" cy="1727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000"/>
              </a:lnSpc>
              <a:tabLst/>
            </a:pPr>
            <a:r>
              <a:rPr lang="en-US" altLang="zh-CN" sz="3600" i="1" dirty="0" smtClean="0">
                <a:solidFill>
                  <a:srgbClr val="000000"/>
                </a:solidFill>
                <a:latin typeface="Comic Sans MS" pitchFamily="18" charset="0"/>
                <a:cs typeface="Comic Sans MS" pitchFamily="18" charset="0"/>
              </a:rPr>
              <a:t>Langue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i="1" dirty="0" smtClean="0">
                <a:solidFill>
                  <a:srgbClr val="000000"/>
                </a:solidFill>
                <a:latin typeface="Comic Sans MS" pitchFamily="18" charset="0"/>
                <a:cs typeface="Comic Sans MS" pitchFamily="18" charset="0"/>
              </a:rPr>
              <a:t>écrite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i="1" dirty="0" smtClean="0">
                <a:solidFill>
                  <a:srgbClr val="000000"/>
                </a:solidFill>
                <a:latin typeface="Comic Sans MS" pitchFamily="18" charset="0"/>
                <a:cs typeface="Comic Sans MS" pitchFamily="18" charset="0"/>
              </a:rPr>
              <a:t>compréhensible</a:t>
            </a:r>
          </a:p>
          <a:p>
            <a:pPr>
              <a:lnSpc>
                <a:spcPts val="4300"/>
              </a:lnSpc>
              <a:tabLst/>
            </a:pPr>
            <a:r>
              <a:rPr lang="en-US" altLang="zh-CN" sz="3600" i="1" dirty="0" smtClean="0">
                <a:solidFill>
                  <a:srgbClr val="000000"/>
                </a:solidFill>
                <a:latin typeface="Comic Sans MS" pitchFamily="18" charset="0"/>
                <a:cs typeface="Comic Sans MS" pitchFamily="18" charset="0"/>
              </a:rPr>
              <a:t>par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i="1" dirty="0" smtClean="0">
                <a:solidFill>
                  <a:srgbClr val="000000"/>
                </a:solidFill>
                <a:latin typeface="Comic Sans MS" pitchFamily="18" charset="0"/>
                <a:cs typeface="Comic Sans MS" pitchFamily="18" charset="0"/>
              </a:rPr>
              <a:t>le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i="1" dirty="0" smtClean="0">
                <a:solidFill>
                  <a:srgbClr val="000000"/>
                </a:solidFill>
                <a:latin typeface="Comic Sans MS" pitchFamily="18" charset="0"/>
                <a:cs typeface="Comic Sans MS" pitchFamily="18" charset="0"/>
              </a:rPr>
              <a:t>programmeur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i="1" dirty="0" smtClean="0">
                <a:solidFill>
                  <a:srgbClr val="000000"/>
                </a:solidFill>
                <a:latin typeface="Comic Sans MS" pitchFamily="18" charset="0"/>
                <a:cs typeface="Comic Sans MS" pitchFamily="18" charset="0"/>
              </a:rPr>
              <a:t>et</a:t>
            </a:r>
          </a:p>
          <a:p>
            <a:pPr>
              <a:lnSpc>
                <a:spcPts val="4200"/>
              </a:lnSpc>
              <a:tabLst/>
            </a:pPr>
            <a:r>
              <a:rPr lang="en-US" altLang="zh-CN" sz="3600" i="1" dirty="0" smtClean="0">
                <a:solidFill>
                  <a:srgbClr val="000000"/>
                </a:solidFill>
                <a:latin typeface="Comic Sans MS" pitchFamily="18" charset="0"/>
                <a:cs typeface="Comic Sans MS" pitchFamily="18" charset="0"/>
              </a:rPr>
              <a:t>l’ordinateur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693400" cy="75692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781050" y="358775"/>
            <a:ext cx="9144000" cy="6858000"/>
          </a:xfrm>
          <a:custGeom>
            <a:avLst/>
            <a:gdLst>
              <a:gd name="connsiteX0" fmla="*/ 0 w 9144000"/>
              <a:gd name="connsiteY0" fmla="*/ 6858000 h 6858000"/>
              <a:gd name="connsiteX1" fmla="*/ 9144000 w 9144000"/>
              <a:gd name="connsiteY1" fmla="*/ 6858000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1384300" y="581025"/>
            <a:ext cx="8013700" cy="6261100"/>
          </a:xfrm>
          <a:custGeom>
            <a:avLst/>
            <a:gdLst>
              <a:gd name="connsiteX0" fmla="*/ 6350 w 8013700"/>
              <a:gd name="connsiteY0" fmla="*/ 6350 h 6261100"/>
              <a:gd name="connsiteX1" fmla="*/ 6350 w 8013700"/>
              <a:gd name="connsiteY1" fmla="*/ 6254750 h 6261100"/>
              <a:gd name="connsiteX2" fmla="*/ 8007350 w 8013700"/>
              <a:gd name="connsiteY2" fmla="*/ 6254750 h 6261100"/>
              <a:gd name="connsiteX3" fmla="*/ 8007350 w 8013700"/>
              <a:gd name="connsiteY3" fmla="*/ 6350 h 6261100"/>
              <a:gd name="connsiteX4" fmla="*/ 6350 w 8013700"/>
              <a:gd name="connsiteY4" fmla="*/ 6350 h 6261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13700" h="6261100">
                <a:moveTo>
                  <a:pt x="6350" y="6350"/>
                </a:moveTo>
                <a:lnTo>
                  <a:pt x="6350" y="6254750"/>
                </a:lnTo>
                <a:lnTo>
                  <a:pt x="8007350" y="6254750"/>
                </a:lnTo>
                <a:lnTo>
                  <a:pt x="8007350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949700" y="927100"/>
            <a:ext cx="2806700" cy="457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600"/>
              </a:lnSpc>
              <a:tabLst/>
            </a:pPr>
            <a:r>
              <a:rPr lang="en-US" altLang="zh-CN" sz="39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Programme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5232400" y="1752600"/>
            <a:ext cx="228600" cy="368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900"/>
              </a:lnSpc>
              <a:tabLst/>
            </a:pPr>
            <a:r>
              <a:rPr lang="en-US" altLang="zh-CN" sz="322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=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4394200" y="2578100"/>
            <a:ext cx="1892300" cy="457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600"/>
              </a:lnSpc>
              <a:tabLst/>
            </a:pPr>
            <a:r>
              <a:rPr lang="en-US" altLang="zh-CN" sz="39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Logiciel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5295900" y="3556000"/>
            <a:ext cx="228600" cy="368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900"/>
              </a:lnSpc>
              <a:tabLst/>
            </a:pPr>
            <a:r>
              <a:rPr lang="en-US" altLang="zh-CN" sz="322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=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4279900" y="4406900"/>
            <a:ext cx="2133600" cy="457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600"/>
              </a:lnSpc>
              <a:tabLst/>
            </a:pPr>
            <a:r>
              <a:rPr lang="en-US" altLang="zh-CN" sz="39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Software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5232400" y="5219700"/>
            <a:ext cx="228600" cy="368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900"/>
              </a:lnSpc>
              <a:tabLst/>
            </a:pPr>
            <a:r>
              <a:rPr lang="en-US" altLang="zh-CN" sz="322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=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3975100" y="6057900"/>
            <a:ext cx="2743200" cy="457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600"/>
              </a:lnSpc>
              <a:tabLst/>
            </a:pPr>
            <a:r>
              <a:rPr lang="en-US" altLang="zh-CN" sz="39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Application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693400" cy="75692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781050" y="358775"/>
            <a:ext cx="9144000" cy="6858000"/>
          </a:xfrm>
          <a:custGeom>
            <a:avLst/>
            <a:gdLst>
              <a:gd name="connsiteX0" fmla="*/ 0 w 9144000"/>
              <a:gd name="connsiteY0" fmla="*/ 6858000 h 6858000"/>
              <a:gd name="connsiteX1" fmla="*/ 9144000 w 9144000"/>
              <a:gd name="connsiteY1" fmla="*/ 6858000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1384300" y="1724025"/>
            <a:ext cx="8013700" cy="5118100"/>
          </a:xfrm>
          <a:custGeom>
            <a:avLst/>
            <a:gdLst>
              <a:gd name="connsiteX0" fmla="*/ 6350 w 8013700"/>
              <a:gd name="connsiteY0" fmla="*/ 6350 h 5118100"/>
              <a:gd name="connsiteX1" fmla="*/ 6350 w 8013700"/>
              <a:gd name="connsiteY1" fmla="*/ 5111750 h 5118100"/>
              <a:gd name="connsiteX2" fmla="*/ 8007350 w 8013700"/>
              <a:gd name="connsiteY2" fmla="*/ 5111750 h 5118100"/>
              <a:gd name="connsiteX3" fmla="*/ 8007350 w 8013700"/>
              <a:gd name="connsiteY3" fmla="*/ 6350 h 5118100"/>
              <a:gd name="connsiteX4" fmla="*/ 6350 w 8013700"/>
              <a:gd name="connsiteY4" fmla="*/ 6350 h 5118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13700" h="5118100">
                <a:moveTo>
                  <a:pt x="6350" y="6350"/>
                </a:moveTo>
                <a:lnTo>
                  <a:pt x="6350" y="5111750"/>
                </a:lnTo>
                <a:lnTo>
                  <a:pt x="8007350" y="5111750"/>
                </a:lnTo>
                <a:lnTo>
                  <a:pt x="8007350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048000" y="749300"/>
            <a:ext cx="4457700" cy="508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000"/>
              </a:lnSpc>
              <a:tabLst/>
            </a:pP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Langage</a:t>
            </a:r>
            <a:r>
              <a:rPr lang="en-US" altLang="zh-CN" sz="44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machine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3086100" y="4025900"/>
            <a:ext cx="4076700" cy="1371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/>
            </a:pP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100010110100011011111100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/>
            </a:pP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000000110011010011111010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/>
            </a:pP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100010010100011011111110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4495800" y="2552700"/>
            <a:ext cx="1397000" cy="317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500"/>
              </a:lnSpc>
              <a:tabLst/>
            </a:pPr>
            <a:r>
              <a:rPr lang="en-US" altLang="zh-CN" sz="27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x=a+b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4495800" y="6121400"/>
            <a:ext cx="1549400" cy="279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/>
            </a:pP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80x86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Intel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693400" cy="75692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781050" y="358775"/>
            <a:ext cx="9144000" cy="6858000"/>
          </a:xfrm>
          <a:custGeom>
            <a:avLst/>
            <a:gdLst>
              <a:gd name="connsiteX0" fmla="*/ 0 w 9144000"/>
              <a:gd name="connsiteY0" fmla="*/ 6858000 h 6858000"/>
              <a:gd name="connsiteX1" fmla="*/ 9144000 w 9144000"/>
              <a:gd name="connsiteY1" fmla="*/ 6858000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1384300" y="1724025"/>
            <a:ext cx="8013700" cy="5118100"/>
          </a:xfrm>
          <a:custGeom>
            <a:avLst/>
            <a:gdLst>
              <a:gd name="connsiteX0" fmla="*/ 6350 w 8013700"/>
              <a:gd name="connsiteY0" fmla="*/ 6350 h 5118100"/>
              <a:gd name="connsiteX1" fmla="*/ 6350 w 8013700"/>
              <a:gd name="connsiteY1" fmla="*/ 5111750 h 5118100"/>
              <a:gd name="connsiteX2" fmla="*/ 8007350 w 8013700"/>
              <a:gd name="connsiteY2" fmla="*/ 5111750 h 5118100"/>
              <a:gd name="connsiteX3" fmla="*/ 8007350 w 8013700"/>
              <a:gd name="connsiteY3" fmla="*/ 6350 h 5118100"/>
              <a:gd name="connsiteX4" fmla="*/ 6350 w 8013700"/>
              <a:gd name="connsiteY4" fmla="*/ 6350 h 5118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13700" h="5118100">
                <a:moveTo>
                  <a:pt x="6350" y="6350"/>
                </a:moveTo>
                <a:lnTo>
                  <a:pt x="6350" y="5111750"/>
                </a:lnTo>
                <a:lnTo>
                  <a:pt x="8007350" y="5111750"/>
                </a:lnTo>
                <a:lnTo>
                  <a:pt x="8007350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048000" y="749300"/>
            <a:ext cx="4457700" cy="508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000"/>
              </a:lnSpc>
              <a:tabLst/>
            </a:pP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Langage</a:t>
            </a:r>
            <a:r>
              <a:rPr lang="en-US" altLang="zh-CN" sz="44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machine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4495800" y="2552700"/>
            <a:ext cx="1397000" cy="317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500"/>
              </a:lnSpc>
              <a:tabLst/>
            </a:pPr>
            <a:r>
              <a:rPr lang="en-US" altLang="zh-CN" sz="27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x=a+b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2400300" y="4064000"/>
            <a:ext cx="5575300" cy="2463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                <a:tab pos="685800" algn="l"/>
              </a:tabLst>
            </a:pPr>
            <a:r>
              <a:rPr lang="en-US" altLang="zh-CN" dirty="0" smtClean="0"/>
              <a:t>	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100010110100011011111100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685800" algn="l"/>
              </a:tabLst>
            </a:pPr>
            <a:r>
              <a:rPr lang="en-US" altLang="zh-CN" dirty="0" smtClean="0"/>
              <a:t>	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000000110011010011111010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685800" algn="l"/>
              </a:tabLst>
            </a:pPr>
            <a:r>
              <a:rPr lang="en-US" altLang="zh-CN" dirty="0" smtClean="0"/>
              <a:t>	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100010010100011011111110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500"/>
              </a:lnSpc>
              <a:tabLst>
                <a:tab pos="685800" algn="l"/>
              </a:tabLst>
            </a:pPr>
            <a:r>
              <a:rPr lang="en-US" altLang="zh-CN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dépendant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du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processeur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693400" cy="75692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781050" y="358775"/>
            <a:ext cx="9144000" cy="6858000"/>
          </a:xfrm>
          <a:custGeom>
            <a:avLst/>
            <a:gdLst>
              <a:gd name="connsiteX0" fmla="*/ 0 w 9144000"/>
              <a:gd name="connsiteY0" fmla="*/ 6858000 h 6858000"/>
              <a:gd name="connsiteX1" fmla="*/ 9144000 w 9144000"/>
              <a:gd name="connsiteY1" fmla="*/ 6858000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1384300" y="1724025"/>
            <a:ext cx="8013700" cy="5118100"/>
          </a:xfrm>
          <a:custGeom>
            <a:avLst/>
            <a:gdLst>
              <a:gd name="connsiteX0" fmla="*/ 6350 w 8013700"/>
              <a:gd name="connsiteY0" fmla="*/ 6350 h 5118100"/>
              <a:gd name="connsiteX1" fmla="*/ 6350 w 8013700"/>
              <a:gd name="connsiteY1" fmla="*/ 5111750 h 5118100"/>
              <a:gd name="connsiteX2" fmla="*/ 8007350 w 8013700"/>
              <a:gd name="connsiteY2" fmla="*/ 5111750 h 5118100"/>
              <a:gd name="connsiteX3" fmla="*/ 8007350 w 8013700"/>
              <a:gd name="connsiteY3" fmla="*/ 6350 h 5118100"/>
              <a:gd name="connsiteX4" fmla="*/ 6350 w 8013700"/>
              <a:gd name="connsiteY4" fmla="*/ 6350 h 5118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13700" h="5118100">
                <a:moveTo>
                  <a:pt x="6350" y="6350"/>
                </a:moveTo>
                <a:lnTo>
                  <a:pt x="6350" y="5111750"/>
                </a:lnTo>
                <a:lnTo>
                  <a:pt x="8007350" y="5111750"/>
                </a:lnTo>
                <a:lnTo>
                  <a:pt x="8007350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667000" y="749300"/>
            <a:ext cx="5219700" cy="508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000"/>
              </a:lnSpc>
              <a:tabLst/>
            </a:pP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Langage</a:t>
            </a:r>
            <a:r>
              <a:rPr lang="en-US" altLang="zh-CN" sz="44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assembleur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3848100" y="3911600"/>
            <a:ext cx="2921000" cy="279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/>
            </a:pP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mov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ax,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ptr[bp-04]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3848100" y="4470400"/>
            <a:ext cx="533400" cy="279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/>
            </a:pP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add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4762500" y="4470400"/>
            <a:ext cx="2006600" cy="279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/>
            </a:pP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ax,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ptr[bp-06]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3848100" y="5016500"/>
            <a:ext cx="2844800" cy="279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/>
            </a:pP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mov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ptr[bp-02],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ax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4495800" y="2552700"/>
            <a:ext cx="1397000" cy="317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500"/>
              </a:lnSpc>
              <a:tabLst/>
            </a:pPr>
            <a:r>
              <a:rPr lang="en-US" altLang="zh-CN" sz="27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x=a+b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4495800" y="6121400"/>
            <a:ext cx="1549400" cy="279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/>
            </a:pP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80x86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Intel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693400" cy="75692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781050" y="358775"/>
            <a:ext cx="9144000" cy="6858000"/>
          </a:xfrm>
          <a:custGeom>
            <a:avLst/>
            <a:gdLst>
              <a:gd name="connsiteX0" fmla="*/ 0 w 9144000"/>
              <a:gd name="connsiteY0" fmla="*/ 6858000 h 6858000"/>
              <a:gd name="connsiteX1" fmla="*/ 9144000 w 9144000"/>
              <a:gd name="connsiteY1" fmla="*/ 6858000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1384300" y="1724025"/>
            <a:ext cx="8013700" cy="5118100"/>
          </a:xfrm>
          <a:custGeom>
            <a:avLst/>
            <a:gdLst>
              <a:gd name="connsiteX0" fmla="*/ 6350 w 8013700"/>
              <a:gd name="connsiteY0" fmla="*/ 6350 h 5118100"/>
              <a:gd name="connsiteX1" fmla="*/ 6350 w 8013700"/>
              <a:gd name="connsiteY1" fmla="*/ 5111750 h 5118100"/>
              <a:gd name="connsiteX2" fmla="*/ 8007350 w 8013700"/>
              <a:gd name="connsiteY2" fmla="*/ 5111750 h 5118100"/>
              <a:gd name="connsiteX3" fmla="*/ 8007350 w 8013700"/>
              <a:gd name="connsiteY3" fmla="*/ 6350 h 5118100"/>
              <a:gd name="connsiteX4" fmla="*/ 6350 w 8013700"/>
              <a:gd name="connsiteY4" fmla="*/ 6350 h 5118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13700" h="5118100">
                <a:moveTo>
                  <a:pt x="6350" y="6350"/>
                </a:moveTo>
                <a:lnTo>
                  <a:pt x="6350" y="5111750"/>
                </a:lnTo>
                <a:lnTo>
                  <a:pt x="8007350" y="5111750"/>
                </a:lnTo>
                <a:lnTo>
                  <a:pt x="8007350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667000" y="749300"/>
            <a:ext cx="5219700" cy="508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000"/>
              </a:lnSpc>
              <a:tabLst/>
            </a:pP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Langage</a:t>
            </a:r>
            <a:r>
              <a:rPr lang="en-US" altLang="zh-CN" sz="44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assembleur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3848100" y="3911600"/>
            <a:ext cx="2921000" cy="279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/>
            </a:pP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mov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ax,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ptr[bp-04]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3848100" y="4470400"/>
            <a:ext cx="533400" cy="279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/>
            </a:pP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add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4762500" y="4470400"/>
            <a:ext cx="2006600" cy="279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/>
            </a:pP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ax,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ptr[bp-06]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4495800" y="2552700"/>
            <a:ext cx="1397000" cy="317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500"/>
              </a:lnSpc>
              <a:tabLst/>
            </a:pPr>
            <a:r>
              <a:rPr lang="en-US" altLang="zh-CN" sz="27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x=a+b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2400300" y="5054600"/>
            <a:ext cx="5575300" cy="143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                <a:tab pos="1447800" algn="l"/>
              </a:tabLst>
            </a:pPr>
            <a:r>
              <a:rPr lang="en-US" altLang="zh-CN" dirty="0" smtClean="0"/>
              <a:t>	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mov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ptr[bp-02],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ax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100"/>
              </a:lnSpc>
              <a:tabLst>
                <a:tab pos="1447800" algn="l"/>
              </a:tabLst>
            </a:pPr>
            <a:r>
              <a:rPr lang="en-US" altLang="zh-CN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dépendant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du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processeur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693400" cy="75692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781050" y="358775"/>
            <a:ext cx="9144000" cy="6858000"/>
          </a:xfrm>
          <a:custGeom>
            <a:avLst/>
            <a:gdLst>
              <a:gd name="connsiteX0" fmla="*/ 0 w 9144000"/>
              <a:gd name="connsiteY0" fmla="*/ 6858000 h 6858000"/>
              <a:gd name="connsiteX1" fmla="*/ 9144000 w 9144000"/>
              <a:gd name="connsiteY1" fmla="*/ 6858000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1384300" y="1724025"/>
            <a:ext cx="8013700" cy="5118100"/>
          </a:xfrm>
          <a:custGeom>
            <a:avLst/>
            <a:gdLst>
              <a:gd name="connsiteX0" fmla="*/ 6350 w 8013700"/>
              <a:gd name="connsiteY0" fmla="*/ 6350 h 5118100"/>
              <a:gd name="connsiteX1" fmla="*/ 6350 w 8013700"/>
              <a:gd name="connsiteY1" fmla="*/ 5111750 h 5118100"/>
              <a:gd name="connsiteX2" fmla="*/ 8007350 w 8013700"/>
              <a:gd name="connsiteY2" fmla="*/ 5111750 h 5118100"/>
              <a:gd name="connsiteX3" fmla="*/ 8007350 w 8013700"/>
              <a:gd name="connsiteY3" fmla="*/ 6350 h 5118100"/>
              <a:gd name="connsiteX4" fmla="*/ 6350 w 8013700"/>
              <a:gd name="connsiteY4" fmla="*/ 6350 h 5118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13700" h="5118100">
                <a:moveTo>
                  <a:pt x="6350" y="6350"/>
                </a:moveTo>
                <a:lnTo>
                  <a:pt x="6350" y="5111750"/>
                </a:lnTo>
                <a:lnTo>
                  <a:pt x="8007350" y="5111750"/>
                </a:lnTo>
                <a:lnTo>
                  <a:pt x="8007350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273300" y="749300"/>
            <a:ext cx="5994400" cy="508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000"/>
              </a:lnSpc>
              <a:tabLst/>
            </a:pP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Langage</a:t>
            </a:r>
            <a:r>
              <a:rPr lang="en-US" altLang="zh-CN" sz="44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en-US" altLang="zh-CN" sz="44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haut</a:t>
            </a:r>
            <a:r>
              <a:rPr lang="en-US" altLang="zh-CN" sz="44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niveau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4229100" y="4191000"/>
            <a:ext cx="1968500" cy="419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300"/>
              </a:lnSpc>
              <a:tabLst/>
            </a:pPr>
            <a:r>
              <a:rPr lang="en-US" altLang="zh-CN" sz="3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b;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4495800" y="2552700"/>
            <a:ext cx="1397000" cy="317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500"/>
              </a:lnSpc>
              <a:tabLst/>
            </a:pPr>
            <a:r>
              <a:rPr lang="en-US" altLang="zh-CN" sz="27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x=a+b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2755900" y="5778500"/>
            <a:ext cx="5867400" cy="419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300"/>
              </a:lnSpc>
              <a:tabLst/>
            </a:pPr>
            <a:r>
              <a:rPr lang="en-US" altLang="zh-CN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Quelque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soit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le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processeur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1790700" y="4191000"/>
            <a:ext cx="584200" cy="419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300"/>
              </a:lnSpc>
              <a:tabLst/>
            </a:pPr>
            <a:r>
              <a:rPr lang="en-US" altLang="zh-CN" sz="3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‘C’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693400" cy="75692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781050" y="358775"/>
            <a:ext cx="9144000" cy="6858000"/>
          </a:xfrm>
          <a:custGeom>
            <a:avLst/>
            <a:gdLst>
              <a:gd name="connsiteX0" fmla="*/ 0 w 9144000"/>
              <a:gd name="connsiteY0" fmla="*/ 6858000 h 6858000"/>
              <a:gd name="connsiteX1" fmla="*/ 9144000 w 9144000"/>
              <a:gd name="connsiteY1" fmla="*/ 6858000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1384300" y="1724025"/>
            <a:ext cx="8013700" cy="5118100"/>
          </a:xfrm>
          <a:custGeom>
            <a:avLst/>
            <a:gdLst>
              <a:gd name="connsiteX0" fmla="*/ 6350 w 8013700"/>
              <a:gd name="connsiteY0" fmla="*/ 6350 h 5118100"/>
              <a:gd name="connsiteX1" fmla="*/ 6350 w 8013700"/>
              <a:gd name="connsiteY1" fmla="*/ 5111750 h 5118100"/>
              <a:gd name="connsiteX2" fmla="*/ 8007350 w 8013700"/>
              <a:gd name="connsiteY2" fmla="*/ 5111750 h 5118100"/>
              <a:gd name="connsiteX3" fmla="*/ 8007350 w 8013700"/>
              <a:gd name="connsiteY3" fmla="*/ 6350 h 5118100"/>
              <a:gd name="connsiteX4" fmla="*/ 6350 w 8013700"/>
              <a:gd name="connsiteY4" fmla="*/ 6350 h 5118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13700" h="5118100">
                <a:moveTo>
                  <a:pt x="6350" y="6350"/>
                </a:moveTo>
                <a:lnTo>
                  <a:pt x="6350" y="5111750"/>
                </a:lnTo>
                <a:lnTo>
                  <a:pt x="8007350" y="5111750"/>
                </a:lnTo>
                <a:lnTo>
                  <a:pt x="8007350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565400" y="749300"/>
            <a:ext cx="5410200" cy="508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000"/>
              </a:lnSpc>
              <a:tabLst/>
            </a:pP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Langage</a:t>
            </a:r>
            <a:r>
              <a:rPr lang="en-US" altLang="zh-CN" sz="44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informatique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2019300" y="3200400"/>
            <a:ext cx="6311900" cy="1168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000"/>
              </a:lnSpc>
              <a:tabLst/>
            </a:pPr>
            <a:r>
              <a:rPr lang="en-US" altLang="zh-CN" sz="3600" i="1" dirty="0" smtClean="0">
                <a:solidFill>
                  <a:srgbClr val="000000"/>
                </a:solidFill>
                <a:latin typeface="Comic Sans MS" pitchFamily="18" charset="0"/>
                <a:cs typeface="Comic Sans MS" pitchFamily="18" charset="0"/>
              </a:rPr>
              <a:t>Langue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i="1" dirty="0" smtClean="0">
                <a:solidFill>
                  <a:srgbClr val="000000"/>
                </a:solidFill>
                <a:latin typeface="Comic Sans MS" pitchFamily="18" charset="0"/>
                <a:cs typeface="Comic Sans MS" pitchFamily="18" charset="0"/>
              </a:rPr>
              <a:t>écrite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i="1" dirty="0" smtClean="0">
                <a:solidFill>
                  <a:srgbClr val="000000"/>
                </a:solidFill>
                <a:latin typeface="Comic Sans MS" pitchFamily="18" charset="0"/>
                <a:cs typeface="Comic Sans MS" pitchFamily="18" charset="0"/>
              </a:rPr>
              <a:t>compréhensible</a:t>
            </a:r>
          </a:p>
          <a:p>
            <a:pPr>
              <a:lnSpc>
                <a:spcPts val="4200"/>
              </a:lnSpc>
              <a:tabLst/>
            </a:pPr>
            <a:r>
              <a:rPr lang="en-US" altLang="zh-CN" sz="3600" i="1" dirty="0" smtClean="0">
                <a:solidFill>
                  <a:srgbClr val="000000"/>
                </a:solidFill>
                <a:latin typeface="Comic Sans MS" pitchFamily="18" charset="0"/>
                <a:cs typeface="Comic Sans MS" pitchFamily="18" charset="0"/>
              </a:rPr>
              <a:t>par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i="1" dirty="0" smtClean="0">
                <a:solidFill>
                  <a:srgbClr val="000000"/>
                </a:solidFill>
                <a:latin typeface="Comic Sans MS" pitchFamily="18" charset="0"/>
                <a:cs typeface="Comic Sans MS" pitchFamily="18" charset="0"/>
              </a:rPr>
              <a:t>le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i="1" dirty="0" smtClean="0">
                <a:solidFill>
                  <a:srgbClr val="000000"/>
                </a:solidFill>
                <a:latin typeface="Comic Sans MS" pitchFamily="18" charset="0"/>
                <a:cs typeface="Comic Sans MS" pitchFamily="18" charset="0"/>
              </a:rPr>
              <a:t>programmeur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i="1" dirty="0" smtClean="0">
                <a:solidFill>
                  <a:srgbClr val="000000"/>
                </a:solidFill>
                <a:latin typeface="Comic Sans MS" pitchFamily="18" charset="0"/>
                <a:cs typeface="Comic Sans MS" pitchFamily="18" charset="0"/>
              </a:rPr>
              <a:t>et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2019300" y="4267200"/>
            <a:ext cx="6121400" cy="635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000"/>
              </a:lnSpc>
              <a:tabLst/>
            </a:pPr>
            <a:r>
              <a:rPr lang="en-US" altLang="zh-CN" sz="3600" i="1" dirty="0" smtClean="0">
                <a:solidFill>
                  <a:srgbClr val="000000"/>
                </a:solidFill>
                <a:latin typeface="Comic Sans MS" pitchFamily="18" charset="0"/>
                <a:cs typeface="Comic Sans MS" pitchFamily="18" charset="0"/>
              </a:rPr>
              <a:t>l’ordinateur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i="1" dirty="0" smtClean="0">
                <a:solidFill>
                  <a:srgbClr val="000000"/>
                </a:solidFill>
                <a:latin typeface="Comic Sans MS" pitchFamily="18" charset="0"/>
                <a:cs typeface="Comic Sans MS" pitchFamily="18" charset="0"/>
              </a:rPr>
              <a:t>après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i="1" dirty="0" smtClean="0">
                <a:solidFill>
                  <a:srgbClr val="000000"/>
                </a:solidFill>
                <a:latin typeface="Comic Sans MS" pitchFamily="18" charset="0"/>
                <a:cs typeface="Comic Sans MS" pitchFamily="18" charset="0"/>
              </a:rPr>
              <a:t>traduction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693400" cy="75692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781050" y="358775"/>
            <a:ext cx="9144000" cy="6858000"/>
          </a:xfrm>
          <a:custGeom>
            <a:avLst/>
            <a:gdLst>
              <a:gd name="connsiteX0" fmla="*/ 0 w 9144000"/>
              <a:gd name="connsiteY0" fmla="*/ 6858000 h 6858000"/>
              <a:gd name="connsiteX1" fmla="*/ 9144000 w 9144000"/>
              <a:gd name="connsiteY1" fmla="*/ 6858000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1384300" y="1724025"/>
            <a:ext cx="8013700" cy="5118100"/>
          </a:xfrm>
          <a:custGeom>
            <a:avLst/>
            <a:gdLst>
              <a:gd name="connsiteX0" fmla="*/ 6350 w 8013700"/>
              <a:gd name="connsiteY0" fmla="*/ 6350 h 5118100"/>
              <a:gd name="connsiteX1" fmla="*/ 6350 w 8013700"/>
              <a:gd name="connsiteY1" fmla="*/ 5111750 h 5118100"/>
              <a:gd name="connsiteX2" fmla="*/ 8007350 w 8013700"/>
              <a:gd name="connsiteY2" fmla="*/ 5111750 h 5118100"/>
              <a:gd name="connsiteX3" fmla="*/ 8007350 w 8013700"/>
              <a:gd name="connsiteY3" fmla="*/ 6350 h 5118100"/>
              <a:gd name="connsiteX4" fmla="*/ 6350 w 8013700"/>
              <a:gd name="connsiteY4" fmla="*/ 6350 h 5118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13700" h="5118100">
                <a:moveTo>
                  <a:pt x="6350" y="6350"/>
                </a:moveTo>
                <a:lnTo>
                  <a:pt x="6350" y="5111750"/>
                </a:lnTo>
                <a:lnTo>
                  <a:pt x="8007350" y="5111750"/>
                </a:lnTo>
                <a:lnTo>
                  <a:pt x="8007350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3975100" y="2257425"/>
            <a:ext cx="2679700" cy="841375"/>
          </a:xfrm>
          <a:custGeom>
            <a:avLst/>
            <a:gdLst>
              <a:gd name="connsiteX0" fmla="*/ 6350 w 2679700"/>
              <a:gd name="connsiteY0" fmla="*/ 6350 h 841375"/>
              <a:gd name="connsiteX1" fmla="*/ 6350 w 2679700"/>
              <a:gd name="connsiteY1" fmla="*/ 835025 h 841375"/>
              <a:gd name="connsiteX2" fmla="*/ 2673350 w 2679700"/>
              <a:gd name="connsiteY2" fmla="*/ 835025 h 841375"/>
              <a:gd name="connsiteX3" fmla="*/ 2673350 w 2679700"/>
              <a:gd name="connsiteY3" fmla="*/ 6350 h 841375"/>
              <a:gd name="connsiteX4" fmla="*/ 6350 w 2679700"/>
              <a:gd name="connsiteY4" fmla="*/ 6350 h 8413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679700" h="841375">
                <a:moveTo>
                  <a:pt x="6350" y="6350"/>
                </a:moveTo>
                <a:lnTo>
                  <a:pt x="6350" y="835025"/>
                </a:lnTo>
                <a:lnTo>
                  <a:pt x="2673350" y="835025"/>
                </a:lnTo>
                <a:lnTo>
                  <a:pt x="2673350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3441700" y="4543425"/>
            <a:ext cx="3517900" cy="1936750"/>
          </a:xfrm>
          <a:custGeom>
            <a:avLst/>
            <a:gdLst>
              <a:gd name="connsiteX0" fmla="*/ 6350 w 3517900"/>
              <a:gd name="connsiteY0" fmla="*/ 6350 h 1936750"/>
              <a:gd name="connsiteX1" fmla="*/ 6350 w 3517900"/>
              <a:gd name="connsiteY1" fmla="*/ 1930400 h 1936750"/>
              <a:gd name="connsiteX2" fmla="*/ 3511550 w 3517900"/>
              <a:gd name="connsiteY2" fmla="*/ 1930400 h 1936750"/>
              <a:gd name="connsiteX3" fmla="*/ 3511550 w 3517900"/>
              <a:gd name="connsiteY3" fmla="*/ 6350 h 1936750"/>
              <a:gd name="connsiteX4" fmla="*/ 6350 w 3517900"/>
              <a:gd name="connsiteY4" fmla="*/ 6350 h 19367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17900" h="1936750">
                <a:moveTo>
                  <a:pt x="6350" y="6350"/>
                </a:moveTo>
                <a:lnTo>
                  <a:pt x="6350" y="1930400"/>
                </a:lnTo>
                <a:lnTo>
                  <a:pt x="3511550" y="1930400"/>
                </a:lnTo>
                <a:lnTo>
                  <a:pt x="3511550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30800" y="3086100"/>
            <a:ext cx="139700" cy="14732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606800" y="927100"/>
            <a:ext cx="3479800" cy="5676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000"/>
              </a:lnSpc>
              <a:tabLst>
                <a:tab pos="190500" algn="l"/>
                <a:tab pos="698500" algn="l"/>
                <a:tab pos="774700" algn="l"/>
                <a:tab pos="952500" algn="l"/>
                <a:tab pos="1016000" algn="l"/>
                <a:tab pos="1384300" algn="l"/>
                <a:tab pos="1524000" algn="l"/>
                <a:tab pos="1892300" algn="l"/>
              </a:tabLst>
            </a:pPr>
            <a:r>
              <a:rPr lang="en-US" altLang="zh-CN" dirty="0" smtClean="0"/>
              <a:t>	</a:t>
            </a: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Compilation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200"/>
              </a:lnSpc>
              <a:tabLst>
                <a:tab pos="190500" algn="l"/>
                <a:tab pos="698500" algn="l"/>
                <a:tab pos="774700" algn="l"/>
                <a:tab pos="952500" algn="l"/>
                <a:tab pos="1016000" algn="l"/>
                <a:tab pos="1384300" algn="l"/>
                <a:tab pos="1524000" algn="l"/>
                <a:tab pos="1892300" algn="l"/>
              </a:tabLst>
            </a:pPr>
            <a:r>
              <a:rPr lang="en-US" altLang="zh-CN" dirty="0" smtClean="0"/>
              <a:t>		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Programme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en</a:t>
            </a:r>
          </a:p>
          <a:p>
            <a:pPr>
              <a:lnSpc>
                <a:spcPts val="2800"/>
              </a:lnSpc>
              <a:tabLst>
                <a:tab pos="190500" algn="l"/>
                <a:tab pos="698500" algn="l"/>
                <a:tab pos="774700" algn="l"/>
                <a:tab pos="952500" algn="l"/>
                <a:tab pos="1016000" algn="l"/>
                <a:tab pos="1384300" algn="l"/>
                <a:tab pos="1524000" algn="l"/>
                <a:tab pos="1892300" algn="l"/>
              </a:tabLst>
            </a:pPr>
            <a:r>
              <a:rPr lang="en-US" altLang="zh-CN" dirty="0" smtClean="0"/>
              <a:t>							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‘C’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190500" algn="l"/>
                <a:tab pos="698500" algn="l"/>
                <a:tab pos="774700" algn="l"/>
                <a:tab pos="952500" algn="l"/>
                <a:tab pos="1016000" algn="l"/>
                <a:tab pos="1384300" algn="l"/>
                <a:tab pos="1524000" algn="l"/>
                <a:tab pos="1892300" algn="l"/>
              </a:tabLst>
            </a:pPr>
            <a:r>
              <a:rPr lang="en-US" altLang="zh-CN" dirty="0" smtClean="0"/>
              <a:t>								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Compilation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190500" algn="l"/>
                <a:tab pos="698500" algn="l"/>
                <a:tab pos="774700" algn="l"/>
                <a:tab pos="952500" algn="l"/>
                <a:tab pos="1016000" algn="l"/>
                <a:tab pos="1384300" algn="l"/>
                <a:tab pos="1524000" algn="l"/>
                <a:tab pos="18923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Programme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langage</a:t>
            </a:r>
          </a:p>
          <a:p>
            <a:pPr>
              <a:lnSpc>
                <a:spcPts val="2800"/>
              </a:lnSpc>
              <a:tabLst>
                <a:tab pos="190500" algn="l"/>
                <a:tab pos="698500" algn="l"/>
                <a:tab pos="774700" algn="l"/>
                <a:tab pos="952500" algn="l"/>
                <a:tab pos="1016000" algn="l"/>
                <a:tab pos="1384300" algn="l"/>
                <a:tab pos="1524000" algn="l"/>
                <a:tab pos="1892300" algn="l"/>
              </a:tabLst>
            </a:pPr>
            <a:r>
              <a:rPr lang="en-US" altLang="zh-CN" dirty="0" smtClean="0"/>
              <a:t>					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machine</a:t>
            </a:r>
          </a:p>
          <a:p>
            <a:pPr>
              <a:lnSpc>
                <a:spcPts val="2800"/>
              </a:lnSpc>
              <a:tabLst>
                <a:tab pos="190500" algn="l"/>
                <a:tab pos="698500" algn="l"/>
                <a:tab pos="774700" algn="l"/>
                <a:tab pos="952500" algn="l"/>
                <a:tab pos="1016000" algn="l"/>
                <a:tab pos="1384300" algn="l"/>
                <a:tab pos="1524000" algn="l"/>
                <a:tab pos="1892300" algn="l"/>
              </a:tabLst>
            </a:pPr>
            <a:r>
              <a:rPr lang="en-US" altLang="zh-CN" dirty="0" smtClean="0"/>
              <a:t>				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0001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000</a:t>
            </a:r>
          </a:p>
          <a:p>
            <a:pPr>
              <a:lnSpc>
                <a:spcPts val="2900"/>
              </a:lnSpc>
              <a:tabLst>
                <a:tab pos="190500" algn="l"/>
                <a:tab pos="698500" algn="l"/>
                <a:tab pos="774700" algn="l"/>
                <a:tab pos="952500" algn="l"/>
                <a:tab pos="1016000" algn="l"/>
                <a:tab pos="1384300" algn="l"/>
                <a:tab pos="1524000" algn="l"/>
                <a:tab pos="1892300" algn="l"/>
              </a:tabLst>
            </a:pPr>
            <a:r>
              <a:rPr lang="en-US" altLang="zh-CN" dirty="0" smtClean="0"/>
              <a:t>			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11011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0100</a:t>
            </a:r>
          </a:p>
          <a:p>
            <a:pPr>
              <a:lnSpc>
                <a:spcPts val="2800"/>
              </a:lnSpc>
              <a:tabLst>
                <a:tab pos="190500" algn="l"/>
                <a:tab pos="698500" algn="l"/>
                <a:tab pos="774700" algn="l"/>
                <a:tab pos="952500" algn="l"/>
                <a:tab pos="1016000" algn="l"/>
                <a:tab pos="1384300" algn="l"/>
                <a:tab pos="1524000" algn="l"/>
                <a:tab pos="1892300" algn="l"/>
              </a:tabLst>
            </a:pPr>
            <a:r>
              <a:rPr lang="en-US" altLang="zh-CN" dirty="0" smtClean="0"/>
              <a:t>						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….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7543800" y="2540000"/>
            <a:ext cx="1308100" cy="3632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                <a:tab pos="165100" algn="l"/>
                <a:tab pos="254000" algn="l"/>
                <a:tab pos="533400" algn="l"/>
              </a:tabLst>
            </a:pPr>
            <a:r>
              <a:rPr lang="en-US" altLang="zh-CN" dirty="0" smtClean="0"/>
              <a:t>	</a:t>
            </a:r>
            <a:r>
              <a:rPr lang="en-US" altLang="zh-CN" sz="2025" dirty="0" smtClean="0">
                <a:solidFill>
                  <a:srgbClr val="000000"/>
                </a:solidFill>
                <a:latin typeface="Comic Sans MS" pitchFamily="18" charset="0"/>
                <a:cs typeface="Comic Sans MS" pitchFamily="18" charset="0"/>
              </a:rPr>
              <a:t>Source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600"/>
              </a:lnSpc>
              <a:tabLst>
                <a:tab pos="165100" algn="l"/>
                <a:tab pos="254000" algn="l"/>
                <a:tab pos="533400" algn="l"/>
              </a:tabLst>
            </a:pPr>
            <a:r>
              <a:rPr lang="en-US" altLang="zh-CN" sz="2025" dirty="0" smtClean="0">
                <a:solidFill>
                  <a:srgbClr val="000000"/>
                </a:solidFill>
                <a:latin typeface="Comic Sans MS" pitchFamily="18" charset="0"/>
                <a:cs typeface="Comic Sans MS" pitchFamily="18" charset="0"/>
              </a:rPr>
              <a:t>Executable</a:t>
            </a:r>
          </a:p>
          <a:p>
            <a:pPr>
              <a:lnSpc>
                <a:spcPts val="3500"/>
              </a:lnSpc>
              <a:tabLst>
                <a:tab pos="165100" algn="l"/>
                <a:tab pos="254000" algn="l"/>
                <a:tab pos="533400" algn="l"/>
              </a:tabLst>
            </a:pPr>
            <a:r>
              <a:rPr lang="en-US" altLang="zh-CN" dirty="0" smtClean="0"/>
              <a:t>			</a:t>
            </a:r>
            <a:r>
              <a:rPr lang="en-US" altLang="zh-CN" sz="2025" dirty="0" smtClean="0">
                <a:solidFill>
                  <a:srgbClr val="000000"/>
                </a:solidFill>
                <a:latin typeface="Comic Sans MS" pitchFamily="18" charset="0"/>
                <a:cs typeface="Comic Sans MS" pitchFamily="18" charset="0"/>
              </a:rPr>
              <a:t>ou</a:t>
            </a:r>
          </a:p>
          <a:p>
            <a:pPr>
              <a:lnSpc>
                <a:spcPts val="3500"/>
              </a:lnSpc>
              <a:tabLst>
                <a:tab pos="165100" algn="l"/>
                <a:tab pos="254000" algn="l"/>
                <a:tab pos="533400" algn="l"/>
              </a:tabLst>
            </a:pPr>
            <a:r>
              <a:rPr lang="en-US" altLang="zh-CN" dirty="0" smtClean="0"/>
              <a:t>		</a:t>
            </a:r>
            <a:r>
              <a:rPr lang="en-US" altLang="zh-CN" sz="2025" dirty="0" smtClean="0">
                <a:solidFill>
                  <a:srgbClr val="000000"/>
                </a:solidFill>
                <a:latin typeface="Comic Sans MS" pitchFamily="18" charset="0"/>
                <a:cs typeface="Comic Sans MS" pitchFamily="18" charset="0"/>
              </a:rPr>
              <a:t>binaire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0100" y="581506"/>
            <a:ext cx="6071790" cy="173893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000"/>
              </a:lnSpc>
              <a:tabLst>
                <a:tab pos="2019300" algn="l"/>
                <a:tab pos="2311400" algn="l"/>
                <a:tab pos="2349500" algn="l"/>
              </a:tabLst>
            </a:pP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Architecture</a:t>
            </a:r>
            <a:r>
              <a:rPr lang="en-US" altLang="zh-CN" sz="44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von</a:t>
            </a:r>
            <a:r>
              <a:rPr lang="en-US" altLang="zh-CN" sz="44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Neumann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2019300" algn="l"/>
                <a:tab pos="2311400" algn="l"/>
                <a:tab pos="2349500" algn="l"/>
              </a:tabLst>
            </a:pPr>
            <a:r>
              <a:rPr lang="en-US" altLang="zh-CN" dirty="0" smtClean="0"/>
              <a:t>	</a:t>
            </a:r>
            <a:endParaRPr lang="en-US" altLang="zh-CN" sz="1800" b="1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François\Desktop\neuman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" y="2870200"/>
            <a:ext cx="9406510" cy="3276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693400" cy="75692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781050" y="358775"/>
            <a:ext cx="9144000" cy="6858000"/>
          </a:xfrm>
          <a:custGeom>
            <a:avLst/>
            <a:gdLst>
              <a:gd name="connsiteX0" fmla="*/ 0 w 9144000"/>
              <a:gd name="connsiteY0" fmla="*/ 6858000 h 6858000"/>
              <a:gd name="connsiteX1" fmla="*/ 9144000 w 9144000"/>
              <a:gd name="connsiteY1" fmla="*/ 6858000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3546475" y="2524125"/>
            <a:ext cx="2222500" cy="1336675"/>
          </a:xfrm>
          <a:custGeom>
            <a:avLst/>
            <a:gdLst>
              <a:gd name="connsiteX0" fmla="*/ 6350 w 2222500"/>
              <a:gd name="connsiteY0" fmla="*/ 6350 h 1336675"/>
              <a:gd name="connsiteX1" fmla="*/ 6350 w 2222500"/>
              <a:gd name="connsiteY1" fmla="*/ 1330325 h 1336675"/>
              <a:gd name="connsiteX2" fmla="*/ 2216150 w 2222500"/>
              <a:gd name="connsiteY2" fmla="*/ 1330325 h 1336675"/>
              <a:gd name="connsiteX3" fmla="*/ 2216150 w 2222500"/>
              <a:gd name="connsiteY3" fmla="*/ 6350 h 1336675"/>
              <a:gd name="connsiteX4" fmla="*/ 6350 w 2222500"/>
              <a:gd name="connsiteY4" fmla="*/ 6350 h 13366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222500" h="1336675">
                <a:moveTo>
                  <a:pt x="6350" y="6350"/>
                </a:moveTo>
                <a:lnTo>
                  <a:pt x="6350" y="1330325"/>
                </a:lnTo>
                <a:lnTo>
                  <a:pt x="2216150" y="1330325"/>
                </a:lnTo>
                <a:lnTo>
                  <a:pt x="2216150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946150" y="2505075"/>
            <a:ext cx="2222500" cy="1336675"/>
          </a:xfrm>
          <a:custGeom>
            <a:avLst/>
            <a:gdLst>
              <a:gd name="connsiteX0" fmla="*/ 6350 w 2222500"/>
              <a:gd name="connsiteY0" fmla="*/ 6350 h 1336675"/>
              <a:gd name="connsiteX1" fmla="*/ 6350 w 2222500"/>
              <a:gd name="connsiteY1" fmla="*/ 1330325 h 1336675"/>
              <a:gd name="connsiteX2" fmla="*/ 2216150 w 2222500"/>
              <a:gd name="connsiteY2" fmla="*/ 1330325 h 1336675"/>
              <a:gd name="connsiteX3" fmla="*/ 2216150 w 2222500"/>
              <a:gd name="connsiteY3" fmla="*/ 6350 h 1336675"/>
              <a:gd name="connsiteX4" fmla="*/ 6350 w 2222500"/>
              <a:gd name="connsiteY4" fmla="*/ 6350 h 13366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222500" h="1336675">
                <a:moveTo>
                  <a:pt x="6350" y="6350"/>
                </a:moveTo>
                <a:lnTo>
                  <a:pt x="6350" y="1330325"/>
                </a:lnTo>
                <a:lnTo>
                  <a:pt x="2216150" y="1330325"/>
                </a:lnTo>
                <a:lnTo>
                  <a:pt x="2216150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6137275" y="2543175"/>
            <a:ext cx="2146300" cy="1279525"/>
          </a:xfrm>
          <a:custGeom>
            <a:avLst/>
            <a:gdLst>
              <a:gd name="connsiteX0" fmla="*/ 6350 w 2146300"/>
              <a:gd name="connsiteY0" fmla="*/ 6350 h 1279525"/>
              <a:gd name="connsiteX1" fmla="*/ 6350 w 2146300"/>
              <a:gd name="connsiteY1" fmla="*/ 1273175 h 1279525"/>
              <a:gd name="connsiteX2" fmla="*/ 2139950 w 2146300"/>
              <a:gd name="connsiteY2" fmla="*/ 1273175 h 1279525"/>
              <a:gd name="connsiteX3" fmla="*/ 2139950 w 2146300"/>
              <a:gd name="connsiteY3" fmla="*/ 6350 h 1279525"/>
              <a:gd name="connsiteX4" fmla="*/ 6350 w 2146300"/>
              <a:gd name="connsiteY4" fmla="*/ 6350 h 12795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146300" h="1279525">
                <a:moveTo>
                  <a:pt x="6350" y="6350"/>
                </a:moveTo>
                <a:lnTo>
                  <a:pt x="6350" y="1273175"/>
                </a:lnTo>
                <a:lnTo>
                  <a:pt x="2139950" y="1273175"/>
                </a:lnTo>
                <a:lnTo>
                  <a:pt x="2139950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4546600" y="3848100"/>
            <a:ext cx="22225" cy="793750"/>
          </a:xfrm>
          <a:custGeom>
            <a:avLst/>
            <a:gdLst>
              <a:gd name="connsiteX0" fmla="*/ 6350 w 22225"/>
              <a:gd name="connsiteY0" fmla="*/ 6350 h 793750"/>
              <a:gd name="connsiteX1" fmla="*/ 6350 w 22225"/>
              <a:gd name="connsiteY1" fmla="*/ 787400 h 7937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2225" h="793750">
                <a:moveTo>
                  <a:pt x="6350" y="6350"/>
                </a:moveTo>
                <a:lnTo>
                  <a:pt x="6350" y="78740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2374900" y="4629150"/>
            <a:ext cx="2184400" cy="22225"/>
          </a:xfrm>
          <a:custGeom>
            <a:avLst/>
            <a:gdLst>
              <a:gd name="connsiteX0" fmla="*/ 2178050 w 2184400"/>
              <a:gd name="connsiteY0" fmla="*/ 6350 h 22225"/>
              <a:gd name="connsiteX1" fmla="*/ 6350 w 2184400"/>
              <a:gd name="connsiteY1" fmla="*/ 6350 h 222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184400" h="22225">
                <a:moveTo>
                  <a:pt x="2178050" y="635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2374900" y="3838575"/>
            <a:ext cx="22225" cy="803275"/>
          </a:xfrm>
          <a:custGeom>
            <a:avLst/>
            <a:gdLst>
              <a:gd name="connsiteX0" fmla="*/ 6350 w 22225"/>
              <a:gd name="connsiteY0" fmla="*/ 796925 h 803275"/>
              <a:gd name="connsiteX1" fmla="*/ 6350 w 22225"/>
              <a:gd name="connsiteY1" fmla="*/ 6350 h 8032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2225" h="803275">
                <a:moveTo>
                  <a:pt x="6350" y="796925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2022475" y="3838575"/>
            <a:ext cx="22225" cy="1117600"/>
          </a:xfrm>
          <a:custGeom>
            <a:avLst/>
            <a:gdLst>
              <a:gd name="connsiteX0" fmla="*/ 6350 w 22225"/>
              <a:gd name="connsiteY0" fmla="*/ 6350 h 1117600"/>
              <a:gd name="connsiteX1" fmla="*/ 6350 w 22225"/>
              <a:gd name="connsiteY1" fmla="*/ 1111250 h 11176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2225" h="1117600">
                <a:moveTo>
                  <a:pt x="6350" y="6350"/>
                </a:moveTo>
                <a:lnTo>
                  <a:pt x="6350" y="11112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3"/>
          <p:cNvSpPr/>
          <p:nvPr/>
        </p:nvSpPr>
        <p:spPr>
          <a:xfrm>
            <a:off x="2012950" y="4933950"/>
            <a:ext cx="5413375" cy="22225"/>
          </a:xfrm>
          <a:custGeom>
            <a:avLst/>
            <a:gdLst>
              <a:gd name="connsiteX0" fmla="*/ 6350 w 5413375"/>
              <a:gd name="connsiteY0" fmla="*/ 15875 h 22225"/>
              <a:gd name="connsiteX1" fmla="*/ 5407025 w 5413375"/>
              <a:gd name="connsiteY1" fmla="*/ 6350 h 222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5413375" h="22225">
                <a:moveTo>
                  <a:pt x="6350" y="15875"/>
                </a:moveTo>
                <a:lnTo>
                  <a:pt x="5407025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3"/>
          <p:cNvSpPr/>
          <p:nvPr/>
        </p:nvSpPr>
        <p:spPr>
          <a:xfrm>
            <a:off x="4908550" y="3848100"/>
            <a:ext cx="22225" cy="784225"/>
          </a:xfrm>
          <a:custGeom>
            <a:avLst/>
            <a:gdLst>
              <a:gd name="connsiteX0" fmla="*/ 6350 w 22225"/>
              <a:gd name="connsiteY0" fmla="*/ 777875 h 784225"/>
              <a:gd name="connsiteX1" fmla="*/ 6350 w 22225"/>
              <a:gd name="connsiteY1" fmla="*/ 6350 h 7842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2225" h="784225">
                <a:moveTo>
                  <a:pt x="6350" y="777875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3"/>
          <p:cNvSpPr/>
          <p:nvPr/>
        </p:nvSpPr>
        <p:spPr>
          <a:xfrm>
            <a:off x="4918075" y="4610100"/>
            <a:ext cx="2070100" cy="22225"/>
          </a:xfrm>
          <a:custGeom>
            <a:avLst/>
            <a:gdLst>
              <a:gd name="connsiteX0" fmla="*/ 6350 w 2070100"/>
              <a:gd name="connsiteY0" fmla="*/ 6350 h 22225"/>
              <a:gd name="connsiteX1" fmla="*/ 2063750 w 2070100"/>
              <a:gd name="connsiteY1" fmla="*/ 6350 h 222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070100" h="22225">
                <a:moveTo>
                  <a:pt x="6350" y="6350"/>
                </a:moveTo>
                <a:lnTo>
                  <a:pt x="206375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Freeform 3"/>
          <p:cNvSpPr/>
          <p:nvPr/>
        </p:nvSpPr>
        <p:spPr>
          <a:xfrm>
            <a:off x="7413625" y="3800475"/>
            <a:ext cx="22225" cy="1146175"/>
          </a:xfrm>
          <a:custGeom>
            <a:avLst/>
            <a:gdLst>
              <a:gd name="connsiteX0" fmla="*/ 6350 w 22225"/>
              <a:gd name="connsiteY0" fmla="*/ 1139825 h 1146175"/>
              <a:gd name="connsiteX1" fmla="*/ 6350 w 22225"/>
              <a:gd name="connsiteY1" fmla="*/ 6350 h 11461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2225" h="1146175">
                <a:moveTo>
                  <a:pt x="6350" y="1139825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reeform 3"/>
          <p:cNvSpPr/>
          <p:nvPr/>
        </p:nvSpPr>
        <p:spPr>
          <a:xfrm>
            <a:off x="6985000" y="3810000"/>
            <a:ext cx="22225" cy="812800"/>
          </a:xfrm>
          <a:custGeom>
            <a:avLst/>
            <a:gdLst>
              <a:gd name="connsiteX0" fmla="*/ 6350 w 22225"/>
              <a:gd name="connsiteY0" fmla="*/ 806450 h 812800"/>
              <a:gd name="connsiteX1" fmla="*/ 6350 w 22225"/>
              <a:gd name="connsiteY1" fmla="*/ 6350 h 8128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2225" h="812800">
                <a:moveTo>
                  <a:pt x="6350" y="80645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0400" y="2743200"/>
            <a:ext cx="546100" cy="127000"/>
          </a:xfrm>
          <a:prstGeom prst="rect">
            <a:avLst/>
          </a:prstGeom>
          <a:noFill/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67700" y="3048000"/>
            <a:ext cx="558800" cy="139700"/>
          </a:xfrm>
          <a:prstGeom prst="rect">
            <a:avLst/>
          </a:prstGeom>
          <a:noFill/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80400" y="3403600"/>
            <a:ext cx="558800" cy="139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16200000">
            <a:off x="8369300" y="3136900"/>
            <a:ext cx="16891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2025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Périphériques</a:t>
            </a:r>
          </a:p>
        </p:txBody>
      </p:sp>
      <p:sp>
        <p:nvSpPr>
          <p:cNvPr id="19" name="TextBox 1"/>
          <p:cNvSpPr txBox="1"/>
          <p:nvPr/>
        </p:nvSpPr>
        <p:spPr>
          <a:xfrm>
            <a:off x="1866900" y="762000"/>
            <a:ext cx="6629400" cy="1181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000"/>
              </a:lnSpc>
              <a:tabLst>
                <a:tab pos="584200" algn="l"/>
              </a:tabLst>
            </a:pP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Architecture</a:t>
            </a:r>
            <a:r>
              <a:rPr lang="en-US" altLang="zh-CN" sz="44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von</a:t>
            </a:r>
            <a:r>
              <a:rPr lang="en-US" altLang="zh-CN" sz="44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Neumann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200"/>
              </a:lnSpc>
              <a:tabLst>
                <a:tab pos="584200" algn="l"/>
              </a:tabLst>
            </a:pPr>
            <a:r>
              <a:rPr lang="en-US" altLang="zh-CN" dirty="0" smtClean="0"/>
              <a:t>	</a:t>
            </a: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avec</a:t>
            </a:r>
            <a:r>
              <a:rPr lang="en-US" altLang="zh-CN" sz="44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microprocesseur</a:t>
            </a:r>
          </a:p>
        </p:txBody>
      </p:sp>
      <p:sp>
        <p:nvSpPr>
          <p:cNvPr id="20" name="TextBox 1"/>
          <p:cNvSpPr txBox="1"/>
          <p:nvPr/>
        </p:nvSpPr>
        <p:spPr>
          <a:xfrm>
            <a:off x="3733800" y="3022600"/>
            <a:ext cx="1828800" cy="203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/>
            </a:pPr>
            <a:r>
              <a:rPr lang="en-US" altLang="zh-CN" sz="1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Microprocesseur</a:t>
            </a:r>
          </a:p>
        </p:txBody>
      </p:sp>
      <p:sp>
        <p:nvSpPr>
          <p:cNvPr id="21" name="TextBox 1"/>
          <p:cNvSpPr txBox="1"/>
          <p:nvPr/>
        </p:nvSpPr>
        <p:spPr>
          <a:xfrm>
            <a:off x="1562100" y="2895600"/>
            <a:ext cx="939800" cy="482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                <a:tab pos="38100" algn="l"/>
              </a:tabLst>
            </a:pPr>
            <a:r>
              <a:rPr lang="en-US" altLang="zh-CN" sz="1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Mémoire</a:t>
            </a:r>
          </a:p>
          <a:p>
            <a:pPr>
              <a:lnSpc>
                <a:spcPts val="2100"/>
              </a:lnSpc>
              <a:tabLst>
                <a:tab pos="38100" algn="l"/>
              </a:tabLst>
            </a:pPr>
            <a:r>
              <a:rPr lang="en-US" altLang="zh-CN" dirty="0" smtClean="0"/>
              <a:t>	</a:t>
            </a:r>
            <a:r>
              <a:rPr lang="en-US" altLang="zh-CN" sz="1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centrale</a:t>
            </a:r>
          </a:p>
        </p:txBody>
      </p:sp>
      <p:sp>
        <p:nvSpPr>
          <p:cNvPr id="22" name="TextBox 1"/>
          <p:cNvSpPr txBox="1"/>
          <p:nvPr/>
        </p:nvSpPr>
        <p:spPr>
          <a:xfrm>
            <a:off x="6388100" y="3022600"/>
            <a:ext cx="1663700" cy="203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/>
            </a:pPr>
            <a:r>
              <a:rPr lang="en-US" altLang="zh-CN" sz="1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Entrées-sorties</a:t>
            </a:r>
          </a:p>
        </p:txBody>
      </p:sp>
      <p:sp>
        <p:nvSpPr>
          <p:cNvPr id="23" name="TextBox 1"/>
          <p:cNvSpPr txBox="1"/>
          <p:nvPr/>
        </p:nvSpPr>
        <p:spPr>
          <a:xfrm>
            <a:off x="3924300" y="4724400"/>
            <a:ext cx="1397000" cy="203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/>
            </a:pPr>
            <a:r>
              <a:rPr lang="en-US" altLang="zh-CN" sz="1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système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693400" cy="75692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781050" y="358775"/>
            <a:ext cx="9144000" cy="6858000"/>
          </a:xfrm>
          <a:custGeom>
            <a:avLst/>
            <a:gdLst>
              <a:gd name="connsiteX0" fmla="*/ 0 w 9144000"/>
              <a:gd name="connsiteY0" fmla="*/ 6858000 h 6858000"/>
              <a:gd name="connsiteX1" fmla="*/ 9144000 w 9144000"/>
              <a:gd name="connsiteY1" fmla="*/ 6858000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1476375" y="2216150"/>
            <a:ext cx="8143875" cy="3514725"/>
          </a:xfrm>
          <a:custGeom>
            <a:avLst/>
            <a:gdLst>
              <a:gd name="connsiteX0" fmla="*/ 0 w 8143875"/>
              <a:gd name="connsiteY0" fmla="*/ 3514725 h 3514725"/>
              <a:gd name="connsiteX1" fmla="*/ 8143875 w 8143875"/>
              <a:gd name="connsiteY1" fmla="*/ 3514725 h 3514725"/>
              <a:gd name="connsiteX2" fmla="*/ 8143875 w 8143875"/>
              <a:gd name="connsiteY2" fmla="*/ 0 h 3514725"/>
              <a:gd name="connsiteX3" fmla="*/ 0 w 8143875"/>
              <a:gd name="connsiteY3" fmla="*/ 0 h 3514725"/>
              <a:gd name="connsiteX4" fmla="*/ 0 w 8143875"/>
              <a:gd name="connsiteY4" fmla="*/ 3514725 h 35147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143875" h="3514725">
                <a:moveTo>
                  <a:pt x="0" y="3514725"/>
                </a:moveTo>
                <a:lnTo>
                  <a:pt x="8143875" y="3514725"/>
                </a:lnTo>
                <a:lnTo>
                  <a:pt x="8143875" y="0"/>
                </a:lnTo>
                <a:lnTo>
                  <a:pt x="0" y="0"/>
                </a:lnTo>
                <a:lnTo>
                  <a:pt x="0" y="351472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1466850" y="2206625"/>
            <a:ext cx="8162925" cy="3533775"/>
          </a:xfrm>
          <a:custGeom>
            <a:avLst/>
            <a:gdLst>
              <a:gd name="connsiteX0" fmla="*/ 9525 w 8162925"/>
              <a:gd name="connsiteY0" fmla="*/ 9525 h 3533775"/>
              <a:gd name="connsiteX1" fmla="*/ 9525 w 8162925"/>
              <a:gd name="connsiteY1" fmla="*/ 3524250 h 3533775"/>
              <a:gd name="connsiteX2" fmla="*/ 8153400 w 8162925"/>
              <a:gd name="connsiteY2" fmla="*/ 3524250 h 3533775"/>
              <a:gd name="connsiteX3" fmla="*/ 8153400 w 8162925"/>
              <a:gd name="connsiteY3" fmla="*/ 9525 h 3533775"/>
              <a:gd name="connsiteX4" fmla="*/ 9525 w 8162925"/>
              <a:gd name="connsiteY4" fmla="*/ 9525 h 35337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162925" h="3533775">
                <a:moveTo>
                  <a:pt x="9525" y="9525"/>
                </a:moveTo>
                <a:lnTo>
                  <a:pt x="9525" y="3524250"/>
                </a:lnTo>
                <a:lnTo>
                  <a:pt x="8153400" y="3524250"/>
                </a:lnTo>
                <a:lnTo>
                  <a:pt x="8153400" y="9525"/>
                </a:lnTo>
                <a:lnTo>
                  <a:pt x="9525" y="9525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685925" y="3168650"/>
            <a:ext cx="819150" cy="2276475"/>
          </a:xfrm>
          <a:custGeom>
            <a:avLst/>
            <a:gdLst>
              <a:gd name="connsiteX0" fmla="*/ 0 w 819150"/>
              <a:gd name="connsiteY0" fmla="*/ 2276475 h 2276475"/>
              <a:gd name="connsiteX1" fmla="*/ 819150 w 819150"/>
              <a:gd name="connsiteY1" fmla="*/ 2276475 h 2276475"/>
              <a:gd name="connsiteX2" fmla="*/ 819150 w 819150"/>
              <a:gd name="connsiteY2" fmla="*/ 0 h 2276475"/>
              <a:gd name="connsiteX3" fmla="*/ 0 w 819150"/>
              <a:gd name="connsiteY3" fmla="*/ 0 h 2276475"/>
              <a:gd name="connsiteX4" fmla="*/ 0 w 819150"/>
              <a:gd name="connsiteY4" fmla="*/ 2276475 h 22764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19150" h="2276475">
                <a:moveTo>
                  <a:pt x="0" y="2276475"/>
                </a:moveTo>
                <a:lnTo>
                  <a:pt x="819150" y="2276475"/>
                </a:lnTo>
                <a:lnTo>
                  <a:pt x="819150" y="0"/>
                </a:lnTo>
                <a:lnTo>
                  <a:pt x="0" y="0"/>
                </a:lnTo>
                <a:lnTo>
                  <a:pt x="0" y="227647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1679575" y="3162300"/>
            <a:ext cx="831850" cy="2289175"/>
          </a:xfrm>
          <a:custGeom>
            <a:avLst/>
            <a:gdLst>
              <a:gd name="connsiteX0" fmla="*/ 6350 w 831850"/>
              <a:gd name="connsiteY0" fmla="*/ 6350 h 2289175"/>
              <a:gd name="connsiteX1" fmla="*/ 6350 w 831850"/>
              <a:gd name="connsiteY1" fmla="*/ 2282825 h 2289175"/>
              <a:gd name="connsiteX2" fmla="*/ 825500 w 831850"/>
              <a:gd name="connsiteY2" fmla="*/ 2282825 h 2289175"/>
              <a:gd name="connsiteX3" fmla="*/ 825500 w 831850"/>
              <a:gd name="connsiteY3" fmla="*/ 6350 h 2289175"/>
              <a:gd name="connsiteX4" fmla="*/ 6350 w 831850"/>
              <a:gd name="connsiteY4" fmla="*/ 6350 h 22891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31850" h="2289175">
                <a:moveTo>
                  <a:pt x="6350" y="6350"/>
                </a:moveTo>
                <a:lnTo>
                  <a:pt x="6350" y="2282825"/>
                </a:lnTo>
                <a:lnTo>
                  <a:pt x="825500" y="2282825"/>
                </a:lnTo>
                <a:lnTo>
                  <a:pt x="825500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1685925" y="2368550"/>
            <a:ext cx="942975" cy="619125"/>
          </a:xfrm>
          <a:custGeom>
            <a:avLst/>
            <a:gdLst>
              <a:gd name="connsiteX0" fmla="*/ 0 w 942975"/>
              <a:gd name="connsiteY0" fmla="*/ 619125 h 619125"/>
              <a:gd name="connsiteX1" fmla="*/ 942975 w 942975"/>
              <a:gd name="connsiteY1" fmla="*/ 619125 h 619125"/>
              <a:gd name="connsiteX2" fmla="*/ 942975 w 942975"/>
              <a:gd name="connsiteY2" fmla="*/ 0 h 619125"/>
              <a:gd name="connsiteX3" fmla="*/ 0 w 942975"/>
              <a:gd name="connsiteY3" fmla="*/ 0 h 619125"/>
              <a:gd name="connsiteX4" fmla="*/ 0 w 942975"/>
              <a:gd name="connsiteY4" fmla="*/ 619125 h 6191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42975" h="619125">
                <a:moveTo>
                  <a:pt x="0" y="619125"/>
                </a:moveTo>
                <a:lnTo>
                  <a:pt x="942975" y="619125"/>
                </a:lnTo>
                <a:lnTo>
                  <a:pt x="942975" y="0"/>
                </a:lnTo>
                <a:lnTo>
                  <a:pt x="0" y="0"/>
                </a:lnTo>
                <a:lnTo>
                  <a:pt x="0" y="61912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1679575" y="2362200"/>
            <a:ext cx="955675" cy="631825"/>
          </a:xfrm>
          <a:custGeom>
            <a:avLst/>
            <a:gdLst>
              <a:gd name="connsiteX0" fmla="*/ 6350 w 955675"/>
              <a:gd name="connsiteY0" fmla="*/ 6350 h 631825"/>
              <a:gd name="connsiteX1" fmla="*/ 6350 w 955675"/>
              <a:gd name="connsiteY1" fmla="*/ 625475 h 631825"/>
              <a:gd name="connsiteX2" fmla="*/ 949325 w 955675"/>
              <a:gd name="connsiteY2" fmla="*/ 625475 h 631825"/>
              <a:gd name="connsiteX3" fmla="*/ 949325 w 955675"/>
              <a:gd name="connsiteY3" fmla="*/ 6350 h 631825"/>
              <a:gd name="connsiteX4" fmla="*/ 6350 w 955675"/>
              <a:gd name="connsiteY4" fmla="*/ 6350 h 6318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55675" h="631825">
                <a:moveTo>
                  <a:pt x="6350" y="6350"/>
                </a:moveTo>
                <a:lnTo>
                  <a:pt x="6350" y="625475"/>
                </a:lnTo>
                <a:lnTo>
                  <a:pt x="949325" y="625475"/>
                </a:lnTo>
                <a:lnTo>
                  <a:pt x="949325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3219450" y="4768850"/>
            <a:ext cx="1152525" cy="638175"/>
          </a:xfrm>
          <a:custGeom>
            <a:avLst/>
            <a:gdLst>
              <a:gd name="connsiteX0" fmla="*/ 0 w 1152525"/>
              <a:gd name="connsiteY0" fmla="*/ 638175 h 638175"/>
              <a:gd name="connsiteX1" fmla="*/ 1152525 w 1152525"/>
              <a:gd name="connsiteY1" fmla="*/ 638175 h 638175"/>
              <a:gd name="connsiteX2" fmla="*/ 1152525 w 1152525"/>
              <a:gd name="connsiteY2" fmla="*/ 0 h 638175"/>
              <a:gd name="connsiteX3" fmla="*/ 0 w 1152525"/>
              <a:gd name="connsiteY3" fmla="*/ 0 h 638175"/>
              <a:gd name="connsiteX4" fmla="*/ 0 w 1152525"/>
              <a:gd name="connsiteY4" fmla="*/ 638175 h 6381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52525" h="638175">
                <a:moveTo>
                  <a:pt x="0" y="638175"/>
                </a:moveTo>
                <a:lnTo>
                  <a:pt x="1152525" y="638175"/>
                </a:lnTo>
                <a:lnTo>
                  <a:pt x="1152525" y="0"/>
                </a:lnTo>
                <a:lnTo>
                  <a:pt x="0" y="0"/>
                </a:lnTo>
                <a:lnTo>
                  <a:pt x="0" y="63817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3"/>
          <p:cNvSpPr/>
          <p:nvPr/>
        </p:nvSpPr>
        <p:spPr>
          <a:xfrm>
            <a:off x="3213100" y="4762500"/>
            <a:ext cx="1165225" cy="650875"/>
          </a:xfrm>
          <a:custGeom>
            <a:avLst/>
            <a:gdLst>
              <a:gd name="connsiteX0" fmla="*/ 6350 w 1165225"/>
              <a:gd name="connsiteY0" fmla="*/ 6350 h 650875"/>
              <a:gd name="connsiteX1" fmla="*/ 6350 w 1165225"/>
              <a:gd name="connsiteY1" fmla="*/ 644525 h 650875"/>
              <a:gd name="connsiteX2" fmla="*/ 1158875 w 1165225"/>
              <a:gd name="connsiteY2" fmla="*/ 644525 h 650875"/>
              <a:gd name="connsiteX3" fmla="*/ 1158875 w 1165225"/>
              <a:gd name="connsiteY3" fmla="*/ 6350 h 650875"/>
              <a:gd name="connsiteX4" fmla="*/ 6350 w 1165225"/>
              <a:gd name="connsiteY4" fmla="*/ 6350 h 6508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65225" h="650875">
                <a:moveTo>
                  <a:pt x="6350" y="6350"/>
                </a:moveTo>
                <a:lnTo>
                  <a:pt x="6350" y="644525"/>
                </a:lnTo>
                <a:lnTo>
                  <a:pt x="1158875" y="644525"/>
                </a:lnTo>
                <a:lnTo>
                  <a:pt x="1158875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3"/>
          <p:cNvSpPr/>
          <p:nvPr/>
        </p:nvSpPr>
        <p:spPr>
          <a:xfrm>
            <a:off x="4486275" y="4768850"/>
            <a:ext cx="1143000" cy="628650"/>
          </a:xfrm>
          <a:custGeom>
            <a:avLst/>
            <a:gdLst>
              <a:gd name="connsiteX0" fmla="*/ 0 w 1143000"/>
              <a:gd name="connsiteY0" fmla="*/ 628650 h 628650"/>
              <a:gd name="connsiteX1" fmla="*/ 1143000 w 1143000"/>
              <a:gd name="connsiteY1" fmla="*/ 628650 h 628650"/>
              <a:gd name="connsiteX2" fmla="*/ 1143000 w 1143000"/>
              <a:gd name="connsiteY2" fmla="*/ 0 h 628650"/>
              <a:gd name="connsiteX3" fmla="*/ 0 w 1143000"/>
              <a:gd name="connsiteY3" fmla="*/ 0 h 628650"/>
              <a:gd name="connsiteX4" fmla="*/ 0 w 1143000"/>
              <a:gd name="connsiteY4" fmla="*/ 628650 h 6286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43000" h="628650">
                <a:moveTo>
                  <a:pt x="0" y="628650"/>
                </a:moveTo>
                <a:lnTo>
                  <a:pt x="1143000" y="628650"/>
                </a:lnTo>
                <a:lnTo>
                  <a:pt x="1143000" y="0"/>
                </a:lnTo>
                <a:lnTo>
                  <a:pt x="0" y="0"/>
                </a:lnTo>
                <a:lnTo>
                  <a:pt x="0" y="62865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3"/>
          <p:cNvSpPr/>
          <p:nvPr/>
        </p:nvSpPr>
        <p:spPr>
          <a:xfrm>
            <a:off x="4479925" y="4762500"/>
            <a:ext cx="1155700" cy="641350"/>
          </a:xfrm>
          <a:custGeom>
            <a:avLst/>
            <a:gdLst>
              <a:gd name="connsiteX0" fmla="*/ 6350 w 1155700"/>
              <a:gd name="connsiteY0" fmla="*/ 6350 h 641350"/>
              <a:gd name="connsiteX1" fmla="*/ 6350 w 1155700"/>
              <a:gd name="connsiteY1" fmla="*/ 635000 h 641350"/>
              <a:gd name="connsiteX2" fmla="*/ 1149350 w 1155700"/>
              <a:gd name="connsiteY2" fmla="*/ 635000 h 641350"/>
              <a:gd name="connsiteX3" fmla="*/ 1149350 w 1155700"/>
              <a:gd name="connsiteY3" fmla="*/ 6350 h 641350"/>
              <a:gd name="connsiteX4" fmla="*/ 6350 w 1155700"/>
              <a:gd name="connsiteY4" fmla="*/ 6350 h 6413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55700" h="641350">
                <a:moveTo>
                  <a:pt x="6350" y="6350"/>
                </a:moveTo>
                <a:lnTo>
                  <a:pt x="6350" y="635000"/>
                </a:lnTo>
                <a:lnTo>
                  <a:pt x="1149350" y="635000"/>
                </a:lnTo>
                <a:lnTo>
                  <a:pt x="1149350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Freeform 3"/>
          <p:cNvSpPr/>
          <p:nvPr/>
        </p:nvSpPr>
        <p:spPr>
          <a:xfrm>
            <a:off x="5734050" y="4759325"/>
            <a:ext cx="1143000" cy="638175"/>
          </a:xfrm>
          <a:custGeom>
            <a:avLst/>
            <a:gdLst>
              <a:gd name="connsiteX0" fmla="*/ 0 w 1143000"/>
              <a:gd name="connsiteY0" fmla="*/ 638175 h 638175"/>
              <a:gd name="connsiteX1" fmla="*/ 1143000 w 1143000"/>
              <a:gd name="connsiteY1" fmla="*/ 638175 h 638175"/>
              <a:gd name="connsiteX2" fmla="*/ 1143000 w 1143000"/>
              <a:gd name="connsiteY2" fmla="*/ 0 h 638175"/>
              <a:gd name="connsiteX3" fmla="*/ 0 w 1143000"/>
              <a:gd name="connsiteY3" fmla="*/ 0 h 638175"/>
              <a:gd name="connsiteX4" fmla="*/ 0 w 1143000"/>
              <a:gd name="connsiteY4" fmla="*/ 638175 h 6381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43000" h="638175">
                <a:moveTo>
                  <a:pt x="0" y="638175"/>
                </a:moveTo>
                <a:lnTo>
                  <a:pt x="1143000" y="638175"/>
                </a:lnTo>
                <a:lnTo>
                  <a:pt x="1143000" y="0"/>
                </a:lnTo>
                <a:lnTo>
                  <a:pt x="0" y="0"/>
                </a:lnTo>
                <a:lnTo>
                  <a:pt x="0" y="63817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reeform 3"/>
          <p:cNvSpPr/>
          <p:nvPr/>
        </p:nvSpPr>
        <p:spPr>
          <a:xfrm>
            <a:off x="5727700" y="4752975"/>
            <a:ext cx="1155700" cy="650875"/>
          </a:xfrm>
          <a:custGeom>
            <a:avLst/>
            <a:gdLst>
              <a:gd name="connsiteX0" fmla="*/ 6350 w 1155700"/>
              <a:gd name="connsiteY0" fmla="*/ 6350 h 650875"/>
              <a:gd name="connsiteX1" fmla="*/ 6350 w 1155700"/>
              <a:gd name="connsiteY1" fmla="*/ 644525 h 650875"/>
              <a:gd name="connsiteX2" fmla="*/ 1149350 w 1155700"/>
              <a:gd name="connsiteY2" fmla="*/ 644525 h 650875"/>
              <a:gd name="connsiteX3" fmla="*/ 1149350 w 1155700"/>
              <a:gd name="connsiteY3" fmla="*/ 6350 h 650875"/>
              <a:gd name="connsiteX4" fmla="*/ 6350 w 1155700"/>
              <a:gd name="connsiteY4" fmla="*/ 6350 h 6508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55700" h="650875">
                <a:moveTo>
                  <a:pt x="6350" y="6350"/>
                </a:moveTo>
                <a:lnTo>
                  <a:pt x="6350" y="644525"/>
                </a:lnTo>
                <a:lnTo>
                  <a:pt x="1149350" y="644525"/>
                </a:lnTo>
                <a:lnTo>
                  <a:pt x="1149350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3"/>
          <p:cNvSpPr/>
          <p:nvPr/>
        </p:nvSpPr>
        <p:spPr>
          <a:xfrm>
            <a:off x="3086100" y="2654300"/>
            <a:ext cx="1590675" cy="781050"/>
          </a:xfrm>
          <a:custGeom>
            <a:avLst/>
            <a:gdLst>
              <a:gd name="connsiteX0" fmla="*/ 0 w 1590675"/>
              <a:gd name="connsiteY0" fmla="*/ 781050 h 781050"/>
              <a:gd name="connsiteX1" fmla="*/ 1590675 w 1590675"/>
              <a:gd name="connsiteY1" fmla="*/ 781050 h 781050"/>
              <a:gd name="connsiteX2" fmla="*/ 1590675 w 1590675"/>
              <a:gd name="connsiteY2" fmla="*/ 0 h 781050"/>
              <a:gd name="connsiteX3" fmla="*/ 0 w 1590675"/>
              <a:gd name="connsiteY3" fmla="*/ 0 h 781050"/>
              <a:gd name="connsiteX4" fmla="*/ 0 w 1590675"/>
              <a:gd name="connsiteY4" fmla="*/ 781050 h 7810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590675" h="781050">
                <a:moveTo>
                  <a:pt x="0" y="781050"/>
                </a:moveTo>
                <a:lnTo>
                  <a:pt x="1590675" y="781050"/>
                </a:lnTo>
                <a:lnTo>
                  <a:pt x="1590675" y="0"/>
                </a:lnTo>
                <a:lnTo>
                  <a:pt x="0" y="0"/>
                </a:lnTo>
                <a:lnTo>
                  <a:pt x="0" y="78105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Freeform 3"/>
          <p:cNvSpPr/>
          <p:nvPr/>
        </p:nvSpPr>
        <p:spPr>
          <a:xfrm>
            <a:off x="3079750" y="2647950"/>
            <a:ext cx="1603375" cy="793750"/>
          </a:xfrm>
          <a:custGeom>
            <a:avLst/>
            <a:gdLst>
              <a:gd name="connsiteX0" fmla="*/ 6350 w 1603375"/>
              <a:gd name="connsiteY0" fmla="*/ 6350 h 793750"/>
              <a:gd name="connsiteX1" fmla="*/ 6350 w 1603375"/>
              <a:gd name="connsiteY1" fmla="*/ 787400 h 793750"/>
              <a:gd name="connsiteX2" fmla="*/ 1597025 w 1603375"/>
              <a:gd name="connsiteY2" fmla="*/ 787400 h 793750"/>
              <a:gd name="connsiteX3" fmla="*/ 1597025 w 1603375"/>
              <a:gd name="connsiteY3" fmla="*/ 6350 h 793750"/>
              <a:gd name="connsiteX4" fmla="*/ 6350 w 1603375"/>
              <a:gd name="connsiteY4" fmla="*/ 6350 h 7937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603375" h="793750">
                <a:moveTo>
                  <a:pt x="6350" y="6350"/>
                </a:moveTo>
                <a:lnTo>
                  <a:pt x="6350" y="787400"/>
                </a:lnTo>
                <a:lnTo>
                  <a:pt x="1597025" y="787400"/>
                </a:lnTo>
                <a:lnTo>
                  <a:pt x="1597025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Freeform 3"/>
          <p:cNvSpPr/>
          <p:nvPr/>
        </p:nvSpPr>
        <p:spPr>
          <a:xfrm>
            <a:off x="3228975" y="6054725"/>
            <a:ext cx="1143000" cy="638175"/>
          </a:xfrm>
          <a:custGeom>
            <a:avLst/>
            <a:gdLst>
              <a:gd name="connsiteX0" fmla="*/ 0 w 1143000"/>
              <a:gd name="connsiteY0" fmla="*/ 638175 h 638175"/>
              <a:gd name="connsiteX1" fmla="*/ 1143000 w 1143000"/>
              <a:gd name="connsiteY1" fmla="*/ 638175 h 638175"/>
              <a:gd name="connsiteX2" fmla="*/ 1143000 w 1143000"/>
              <a:gd name="connsiteY2" fmla="*/ 0 h 638175"/>
              <a:gd name="connsiteX3" fmla="*/ 0 w 1143000"/>
              <a:gd name="connsiteY3" fmla="*/ 0 h 638175"/>
              <a:gd name="connsiteX4" fmla="*/ 0 w 1143000"/>
              <a:gd name="connsiteY4" fmla="*/ 638175 h 6381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43000" h="638175">
                <a:moveTo>
                  <a:pt x="0" y="638175"/>
                </a:moveTo>
                <a:lnTo>
                  <a:pt x="1143000" y="638175"/>
                </a:lnTo>
                <a:lnTo>
                  <a:pt x="1143000" y="0"/>
                </a:lnTo>
                <a:lnTo>
                  <a:pt x="0" y="0"/>
                </a:lnTo>
                <a:lnTo>
                  <a:pt x="0" y="63817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Freeform 3"/>
          <p:cNvSpPr/>
          <p:nvPr/>
        </p:nvSpPr>
        <p:spPr>
          <a:xfrm>
            <a:off x="3222625" y="6048375"/>
            <a:ext cx="1155700" cy="650875"/>
          </a:xfrm>
          <a:custGeom>
            <a:avLst/>
            <a:gdLst>
              <a:gd name="connsiteX0" fmla="*/ 6350 w 1155700"/>
              <a:gd name="connsiteY0" fmla="*/ 6350 h 650875"/>
              <a:gd name="connsiteX1" fmla="*/ 6350 w 1155700"/>
              <a:gd name="connsiteY1" fmla="*/ 644525 h 650875"/>
              <a:gd name="connsiteX2" fmla="*/ 1149350 w 1155700"/>
              <a:gd name="connsiteY2" fmla="*/ 644525 h 650875"/>
              <a:gd name="connsiteX3" fmla="*/ 1149350 w 1155700"/>
              <a:gd name="connsiteY3" fmla="*/ 6350 h 650875"/>
              <a:gd name="connsiteX4" fmla="*/ 6350 w 1155700"/>
              <a:gd name="connsiteY4" fmla="*/ 6350 h 6508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55700" h="650875">
                <a:moveTo>
                  <a:pt x="6350" y="6350"/>
                </a:moveTo>
                <a:lnTo>
                  <a:pt x="6350" y="644525"/>
                </a:lnTo>
                <a:lnTo>
                  <a:pt x="1149350" y="644525"/>
                </a:lnTo>
                <a:lnTo>
                  <a:pt x="1149350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Freeform 3"/>
          <p:cNvSpPr/>
          <p:nvPr/>
        </p:nvSpPr>
        <p:spPr>
          <a:xfrm>
            <a:off x="4486275" y="6054725"/>
            <a:ext cx="1152525" cy="628650"/>
          </a:xfrm>
          <a:custGeom>
            <a:avLst/>
            <a:gdLst>
              <a:gd name="connsiteX0" fmla="*/ 0 w 1152525"/>
              <a:gd name="connsiteY0" fmla="*/ 628650 h 628650"/>
              <a:gd name="connsiteX1" fmla="*/ 1152525 w 1152525"/>
              <a:gd name="connsiteY1" fmla="*/ 628650 h 628650"/>
              <a:gd name="connsiteX2" fmla="*/ 1152525 w 1152525"/>
              <a:gd name="connsiteY2" fmla="*/ 0 h 628650"/>
              <a:gd name="connsiteX3" fmla="*/ 0 w 1152525"/>
              <a:gd name="connsiteY3" fmla="*/ 0 h 628650"/>
              <a:gd name="connsiteX4" fmla="*/ 0 w 1152525"/>
              <a:gd name="connsiteY4" fmla="*/ 628650 h 6286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52525" h="628650">
                <a:moveTo>
                  <a:pt x="0" y="628650"/>
                </a:moveTo>
                <a:lnTo>
                  <a:pt x="1152525" y="628650"/>
                </a:lnTo>
                <a:lnTo>
                  <a:pt x="1152525" y="0"/>
                </a:lnTo>
                <a:lnTo>
                  <a:pt x="0" y="0"/>
                </a:lnTo>
                <a:lnTo>
                  <a:pt x="0" y="62865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Freeform 3"/>
          <p:cNvSpPr/>
          <p:nvPr/>
        </p:nvSpPr>
        <p:spPr>
          <a:xfrm>
            <a:off x="4479925" y="6048375"/>
            <a:ext cx="1165225" cy="641350"/>
          </a:xfrm>
          <a:custGeom>
            <a:avLst/>
            <a:gdLst>
              <a:gd name="connsiteX0" fmla="*/ 6350 w 1165225"/>
              <a:gd name="connsiteY0" fmla="*/ 6350 h 641350"/>
              <a:gd name="connsiteX1" fmla="*/ 6350 w 1165225"/>
              <a:gd name="connsiteY1" fmla="*/ 635000 h 641350"/>
              <a:gd name="connsiteX2" fmla="*/ 1158875 w 1165225"/>
              <a:gd name="connsiteY2" fmla="*/ 635000 h 641350"/>
              <a:gd name="connsiteX3" fmla="*/ 1158875 w 1165225"/>
              <a:gd name="connsiteY3" fmla="*/ 6350 h 641350"/>
              <a:gd name="connsiteX4" fmla="*/ 6350 w 1165225"/>
              <a:gd name="connsiteY4" fmla="*/ 6350 h 6413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65225" h="641350">
                <a:moveTo>
                  <a:pt x="6350" y="6350"/>
                </a:moveTo>
                <a:lnTo>
                  <a:pt x="6350" y="635000"/>
                </a:lnTo>
                <a:lnTo>
                  <a:pt x="1158875" y="635000"/>
                </a:lnTo>
                <a:lnTo>
                  <a:pt x="1158875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Freeform 3"/>
          <p:cNvSpPr/>
          <p:nvPr/>
        </p:nvSpPr>
        <p:spPr>
          <a:xfrm>
            <a:off x="5734050" y="6045200"/>
            <a:ext cx="1152525" cy="638175"/>
          </a:xfrm>
          <a:custGeom>
            <a:avLst/>
            <a:gdLst>
              <a:gd name="connsiteX0" fmla="*/ 0 w 1152525"/>
              <a:gd name="connsiteY0" fmla="*/ 638175 h 638175"/>
              <a:gd name="connsiteX1" fmla="*/ 1152525 w 1152525"/>
              <a:gd name="connsiteY1" fmla="*/ 638175 h 638175"/>
              <a:gd name="connsiteX2" fmla="*/ 1152525 w 1152525"/>
              <a:gd name="connsiteY2" fmla="*/ 0 h 638175"/>
              <a:gd name="connsiteX3" fmla="*/ 0 w 1152525"/>
              <a:gd name="connsiteY3" fmla="*/ 0 h 638175"/>
              <a:gd name="connsiteX4" fmla="*/ 0 w 1152525"/>
              <a:gd name="connsiteY4" fmla="*/ 638175 h 6381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52525" h="638175">
                <a:moveTo>
                  <a:pt x="0" y="638175"/>
                </a:moveTo>
                <a:lnTo>
                  <a:pt x="1152525" y="638175"/>
                </a:lnTo>
                <a:lnTo>
                  <a:pt x="1152525" y="0"/>
                </a:lnTo>
                <a:lnTo>
                  <a:pt x="0" y="0"/>
                </a:lnTo>
                <a:lnTo>
                  <a:pt x="0" y="63817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Freeform 3"/>
          <p:cNvSpPr/>
          <p:nvPr/>
        </p:nvSpPr>
        <p:spPr>
          <a:xfrm>
            <a:off x="5727700" y="6038850"/>
            <a:ext cx="1165225" cy="650875"/>
          </a:xfrm>
          <a:custGeom>
            <a:avLst/>
            <a:gdLst>
              <a:gd name="connsiteX0" fmla="*/ 6350 w 1165225"/>
              <a:gd name="connsiteY0" fmla="*/ 6350 h 650875"/>
              <a:gd name="connsiteX1" fmla="*/ 6350 w 1165225"/>
              <a:gd name="connsiteY1" fmla="*/ 644525 h 650875"/>
              <a:gd name="connsiteX2" fmla="*/ 1158875 w 1165225"/>
              <a:gd name="connsiteY2" fmla="*/ 644525 h 650875"/>
              <a:gd name="connsiteX3" fmla="*/ 1158875 w 1165225"/>
              <a:gd name="connsiteY3" fmla="*/ 6350 h 650875"/>
              <a:gd name="connsiteX4" fmla="*/ 6350 w 1165225"/>
              <a:gd name="connsiteY4" fmla="*/ 6350 h 6508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65225" h="650875">
                <a:moveTo>
                  <a:pt x="6350" y="6350"/>
                </a:moveTo>
                <a:lnTo>
                  <a:pt x="6350" y="644525"/>
                </a:lnTo>
                <a:lnTo>
                  <a:pt x="1158875" y="644525"/>
                </a:lnTo>
                <a:lnTo>
                  <a:pt x="1158875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Freeform 3"/>
          <p:cNvSpPr/>
          <p:nvPr/>
        </p:nvSpPr>
        <p:spPr>
          <a:xfrm>
            <a:off x="1743075" y="3892550"/>
            <a:ext cx="666750" cy="790575"/>
          </a:xfrm>
          <a:custGeom>
            <a:avLst/>
            <a:gdLst>
              <a:gd name="connsiteX0" fmla="*/ 0 w 666750"/>
              <a:gd name="connsiteY0" fmla="*/ 790575 h 790575"/>
              <a:gd name="connsiteX1" fmla="*/ 666750 w 666750"/>
              <a:gd name="connsiteY1" fmla="*/ 790575 h 790575"/>
              <a:gd name="connsiteX2" fmla="*/ 666750 w 666750"/>
              <a:gd name="connsiteY2" fmla="*/ 0 h 790575"/>
              <a:gd name="connsiteX3" fmla="*/ 0 w 666750"/>
              <a:gd name="connsiteY3" fmla="*/ 0 h 790575"/>
              <a:gd name="connsiteX4" fmla="*/ 0 w 666750"/>
              <a:gd name="connsiteY4" fmla="*/ 790575 h 7905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66750" h="790575">
                <a:moveTo>
                  <a:pt x="0" y="790575"/>
                </a:moveTo>
                <a:lnTo>
                  <a:pt x="666750" y="790575"/>
                </a:lnTo>
                <a:lnTo>
                  <a:pt x="666750" y="0"/>
                </a:lnTo>
                <a:lnTo>
                  <a:pt x="0" y="0"/>
                </a:lnTo>
                <a:lnTo>
                  <a:pt x="0" y="79057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Freeform 3"/>
          <p:cNvSpPr/>
          <p:nvPr/>
        </p:nvSpPr>
        <p:spPr>
          <a:xfrm>
            <a:off x="1736725" y="3886200"/>
            <a:ext cx="679450" cy="803275"/>
          </a:xfrm>
          <a:custGeom>
            <a:avLst/>
            <a:gdLst>
              <a:gd name="connsiteX0" fmla="*/ 6350 w 679450"/>
              <a:gd name="connsiteY0" fmla="*/ 796925 h 803275"/>
              <a:gd name="connsiteX1" fmla="*/ 673100 w 679450"/>
              <a:gd name="connsiteY1" fmla="*/ 796925 h 803275"/>
              <a:gd name="connsiteX2" fmla="*/ 673100 w 679450"/>
              <a:gd name="connsiteY2" fmla="*/ 6350 h 803275"/>
              <a:gd name="connsiteX3" fmla="*/ 6350 w 679450"/>
              <a:gd name="connsiteY3" fmla="*/ 6350 h 803275"/>
              <a:gd name="connsiteX4" fmla="*/ 6350 w 679450"/>
              <a:gd name="connsiteY4" fmla="*/ 796925 h 8032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79450" h="803275">
                <a:moveTo>
                  <a:pt x="6350" y="796925"/>
                </a:moveTo>
                <a:lnTo>
                  <a:pt x="673100" y="796925"/>
                </a:lnTo>
                <a:lnTo>
                  <a:pt x="673100" y="6350"/>
                </a:lnTo>
                <a:lnTo>
                  <a:pt x="6350" y="6350"/>
                </a:lnTo>
                <a:lnTo>
                  <a:pt x="6350" y="796925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Freeform 3"/>
          <p:cNvSpPr/>
          <p:nvPr/>
        </p:nvSpPr>
        <p:spPr>
          <a:xfrm>
            <a:off x="5362575" y="2682875"/>
            <a:ext cx="1704975" cy="781050"/>
          </a:xfrm>
          <a:custGeom>
            <a:avLst/>
            <a:gdLst>
              <a:gd name="connsiteX0" fmla="*/ 0 w 1704975"/>
              <a:gd name="connsiteY0" fmla="*/ 781050 h 781050"/>
              <a:gd name="connsiteX1" fmla="*/ 1704975 w 1704975"/>
              <a:gd name="connsiteY1" fmla="*/ 781050 h 781050"/>
              <a:gd name="connsiteX2" fmla="*/ 1704975 w 1704975"/>
              <a:gd name="connsiteY2" fmla="*/ 0 h 781050"/>
              <a:gd name="connsiteX3" fmla="*/ 0 w 1704975"/>
              <a:gd name="connsiteY3" fmla="*/ 0 h 781050"/>
              <a:gd name="connsiteX4" fmla="*/ 0 w 1704975"/>
              <a:gd name="connsiteY4" fmla="*/ 781050 h 7810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704975" h="781050">
                <a:moveTo>
                  <a:pt x="0" y="781050"/>
                </a:moveTo>
                <a:lnTo>
                  <a:pt x="1704975" y="781050"/>
                </a:lnTo>
                <a:lnTo>
                  <a:pt x="1704975" y="0"/>
                </a:lnTo>
                <a:lnTo>
                  <a:pt x="0" y="0"/>
                </a:lnTo>
                <a:lnTo>
                  <a:pt x="0" y="78105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Freeform 3"/>
          <p:cNvSpPr/>
          <p:nvPr/>
        </p:nvSpPr>
        <p:spPr>
          <a:xfrm>
            <a:off x="5356225" y="2676525"/>
            <a:ext cx="1717675" cy="793750"/>
          </a:xfrm>
          <a:custGeom>
            <a:avLst/>
            <a:gdLst>
              <a:gd name="connsiteX0" fmla="*/ 6350 w 1717675"/>
              <a:gd name="connsiteY0" fmla="*/ 6350 h 793750"/>
              <a:gd name="connsiteX1" fmla="*/ 6350 w 1717675"/>
              <a:gd name="connsiteY1" fmla="*/ 787400 h 793750"/>
              <a:gd name="connsiteX2" fmla="*/ 1711325 w 1717675"/>
              <a:gd name="connsiteY2" fmla="*/ 787400 h 793750"/>
              <a:gd name="connsiteX3" fmla="*/ 1711325 w 1717675"/>
              <a:gd name="connsiteY3" fmla="*/ 6350 h 793750"/>
              <a:gd name="connsiteX4" fmla="*/ 6350 w 1717675"/>
              <a:gd name="connsiteY4" fmla="*/ 6350 h 7937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717675" h="793750">
                <a:moveTo>
                  <a:pt x="6350" y="6350"/>
                </a:moveTo>
                <a:lnTo>
                  <a:pt x="6350" y="787400"/>
                </a:lnTo>
                <a:lnTo>
                  <a:pt x="1711325" y="787400"/>
                </a:lnTo>
                <a:lnTo>
                  <a:pt x="1711325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2971800"/>
            <a:ext cx="101600" cy="228600"/>
          </a:xfrm>
          <a:prstGeom prst="rect">
            <a:avLst/>
          </a:prstGeom>
          <a:noFill/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89200" y="3416300"/>
            <a:ext cx="4927600" cy="1384300"/>
          </a:xfrm>
          <a:prstGeom prst="rect">
            <a:avLst/>
          </a:prstGeom>
          <a:noFill/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08400" y="5384800"/>
            <a:ext cx="139700" cy="673100"/>
          </a:xfrm>
          <a:prstGeom prst="rect">
            <a:avLst/>
          </a:prstGeom>
          <a:noFill/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65700" y="5397500"/>
            <a:ext cx="139700" cy="673100"/>
          </a:xfrm>
          <a:prstGeom prst="rect">
            <a:avLst/>
          </a:prstGeom>
          <a:noFill/>
        </p:spPr>
      </p:pic>
      <p:pic>
        <p:nvPicPr>
          <p:cNvPr id="1024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84900" y="5384800"/>
            <a:ext cx="139700" cy="6731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16200000">
            <a:off x="1066800" y="4152900"/>
            <a:ext cx="20574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202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Microprocesseur</a:t>
            </a:r>
          </a:p>
        </p:txBody>
      </p:sp>
      <p:sp>
        <p:nvSpPr>
          <p:cNvPr id="1025" name="TextBox 1"/>
          <p:cNvSpPr txBox="1"/>
          <p:nvPr/>
        </p:nvSpPr>
        <p:spPr>
          <a:xfrm>
            <a:off x="1714500" y="2590800"/>
            <a:ext cx="863600" cy="203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/>
            </a:pP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Horloge</a:t>
            </a:r>
          </a:p>
        </p:txBody>
      </p:sp>
      <p:sp>
        <p:nvSpPr>
          <p:cNvPr id="1026" name="TextBox 1"/>
          <p:cNvSpPr txBox="1"/>
          <p:nvPr/>
        </p:nvSpPr>
        <p:spPr>
          <a:xfrm>
            <a:off x="3492500" y="5156200"/>
            <a:ext cx="6223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202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d’E/S</a:t>
            </a:r>
          </a:p>
        </p:txBody>
      </p:sp>
      <p:sp>
        <p:nvSpPr>
          <p:cNvPr id="1028" name="TextBox 1"/>
          <p:cNvSpPr txBox="1"/>
          <p:nvPr/>
        </p:nvSpPr>
        <p:spPr>
          <a:xfrm>
            <a:off x="4572000" y="5143500"/>
            <a:ext cx="9779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202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en-US" altLang="zh-CN" sz="20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2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sortie</a:t>
            </a:r>
          </a:p>
        </p:txBody>
      </p:sp>
      <p:sp>
        <p:nvSpPr>
          <p:cNvPr id="1029" name="TextBox 1"/>
          <p:cNvSpPr txBox="1"/>
          <p:nvPr/>
        </p:nvSpPr>
        <p:spPr>
          <a:xfrm>
            <a:off x="3302000" y="4838700"/>
            <a:ext cx="3558667" cy="28982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900"/>
              </a:lnSpc>
              <a:tabLst/>
            </a:pPr>
            <a:r>
              <a:rPr lang="en-US" altLang="zh-CN" sz="202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Interface</a:t>
            </a:r>
            <a:r>
              <a:rPr lang="en-US" altLang="zh-CN" sz="2025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02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25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Interface</a:t>
            </a:r>
            <a:r>
              <a:rPr lang="en-US" altLang="zh-CN" sz="2025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altLang="zh-CN" sz="2025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Interface</a:t>
            </a:r>
            <a:endParaRPr lang="en-US" altLang="zh-CN" sz="2025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0" name="TextBox 1"/>
          <p:cNvSpPr txBox="1"/>
          <p:nvPr/>
        </p:nvSpPr>
        <p:spPr>
          <a:xfrm>
            <a:off x="5842000" y="5143500"/>
            <a:ext cx="9144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202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d'entrée</a:t>
            </a:r>
          </a:p>
        </p:txBody>
      </p:sp>
      <p:sp>
        <p:nvSpPr>
          <p:cNvPr id="1031" name="TextBox 1"/>
          <p:cNvSpPr txBox="1"/>
          <p:nvPr/>
        </p:nvSpPr>
        <p:spPr>
          <a:xfrm>
            <a:off x="3149600" y="2705100"/>
            <a:ext cx="1384300" cy="749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                <a:tab pos="127000" algn="l"/>
                <a:tab pos="469900" algn="l"/>
              </a:tabLst>
            </a:pPr>
            <a:r>
              <a:rPr lang="en-US" altLang="zh-CN" dirty="0" smtClean="0"/>
              <a:t>	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Mémoire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à</a:t>
            </a:r>
          </a:p>
          <a:p>
            <a:pPr>
              <a:lnSpc>
                <a:spcPts val="2100"/>
              </a:lnSpc>
              <a:tabLst>
                <a:tab pos="127000" algn="l"/>
                <a:tab pos="469900" algn="l"/>
              </a:tabLst>
            </a:pP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lecture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seule</a:t>
            </a:r>
          </a:p>
          <a:p>
            <a:pPr>
              <a:lnSpc>
                <a:spcPts val="2100"/>
              </a:lnSpc>
              <a:tabLst>
                <a:tab pos="127000" algn="l"/>
                <a:tab pos="469900" algn="l"/>
              </a:tabLst>
            </a:pPr>
            <a:r>
              <a:rPr lang="en-US" altLang="zh-CN" dirty="0" smtClean="0"/>
              <a:t>		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ROM</a:t>
            </a:r>
          </a:p>
        </p:txBody>
      </p:sp>
      <p:sp>
        <p:nvSpPr>
          <p:cNvPr id="1032" name="TextBox 1"/>
          <p:cNvSpPr txBox="1"/>
          <p:nvPr/>
        </p:nvSpPr>
        <p:spPr>
          <a:xfrm>
            <a:off x="3314700" y="6286500"/>
            <a:ext cx="939800" cy="203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/>
            </a:pP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Terminal</a:t>
            </a:r>
          </a:p>
        </p:txBody>
      </p:sp>
      <p:sp>
        <p:nvSpPr>
          <p:cNvPr id="1033" name="TextBox 1"/>
          <p:cNvSpPr txBox="1"/>
          <p:nvPr/>
        </p:nvSpPr>
        <p:spPr>
          <a:xfrm>
            <a:off x="4508500" y="6299200"/>
            <a:ext cx="10795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Imprimante</a:t>
            </a:r>
          </a:p>
        </p:txBody>
      </p:sp>
      <p:sp>
        <p:nvSpPr>
          <p:cNvPr id="1034" name="TextBox 1"/>
          <p:cNvSpPr txBox="1"/>
          <p:nvPr/>
        </p:nvSpPr>
        <p:spPr>
          <a:xfrm>
            <a:off x="5943600" y="6286500"/>
            <a:ext cx="711200" cy="203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/>
            </a:pP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Souris</a:t>
            </a:r>
          </a:p>
        </p:txBody>
      </p:sp>
      <p:sp>
        <p:nvSpPr>
          <p:cNvPr id="1035" name="TextBox 1"/>
          <p:cNvSpPr txBox="1"/>
          <p:nvPr/>
        </p:nvSpPr>
        <p:spPr>
          <a:xfrm>
            <a:off x="1866900" y="787400"/>
            <a:ext cx="6629400" cy="1854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000"/>
              </a:lnSpc>
              <a:tabLst>
                <a:tab pos="584200" algn="l"/>
                <a:tab pos="2476500" algn="l"/>
              </a:tabLst>
            </a:pP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Architecture</a:t>
            </a:r>
            <a:r>
              <a:rPr lang="en-US" altLang="zh-CN" sz="44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von</a:t>
            </a:r>
            <a:r>
              <a:rPr lang="en-US" altLang="zh-CN" sz="44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Neumann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200"/>
              </a:lnSpc>
              <a:tabLst>
                <a:tab pos="584200" algn="l"/>
                <a:tab pos="2476500" algn="l"/>
              </a:tabLst>
            </a:pPr>
            <a:r>
              <a:rPr lang="en-US" altLang="zh-CN" dirty="0" smtClean="0"/>
              <a:t>	</a:t>
            </a: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avec</a:t>
            </a:r>
            <a:r>
              <a:rPr lang="en-US" altLang="zh-CN" sz="44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microprocesseur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584200" algn="l"/>
                <a:tab pos="2476500" algn="l"/>
              </a:tabLst>
            </a:pPr>
            <a:r>
              <a:rPr lang="en-US" altLang="zh-CN" dirty="0" smtClean="0"/>
              <a:t>		</a:t>
            </a:r>
            <a:r>
              <a:rPr lang="en-US" altLang="zh-CN" sz="24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CARTE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MERE</a:t>
            </a:r>
          </a:p>
        </p:txBody>
      </p:sp>
      <p:sp>
        <p:nvSpPr>
          <p:cNvPr id="1036" name="TextBox 1"/>
          <p:cNvSpPr txBox="1"/>
          <p:nvPr/>
        </p:nvSpPr>
        <p:spPr>
          <a:xfrm>
            <a:off x="5384800" y="2743200"/>
            <a:ext cx="1638300" cy="749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                <a:tab pos="228600" algn="l"/>
                <a:tab pos="558800" algn="l"/>
              </a:tabLst>
            </a:pPr>
            <a:r>
              <a:rPr lang="en-US" altLang="zh-CN" dirty="0" smtClean="0"/>
              <a:t>	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Mémoire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à</a:t>
            </a:r>
          </a:p>
          <a:p>
            <a:pPr>
              <a:lnSpc>
                <a:spcPts val="2100"/>
              </a:lnSpc>
              <a:tabLst>
                <a:tab pos="228600" algn="l"/>
                <a:tab pos="558800" algn="l"/>
              </a:tabLst>
            </a:pP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lecture-écriture</a:t>
            </a:r>
          </a:p>
          <a:p>
            <a:pPr>
              <a:lnSpc>
                <a:spcPts val="2100"/>
              </a:lnSpc>
              <a:tabLst>
                <a:tab pos="228600" algn="l"/>
                <a:tab pos="558800" algn="l"/>
              </a:tabLst>
            </a:pPr>
            <a:r>
              <a:rPr lang="en-US" altLang="zh-CN" dirty="0" smtClean="0"/>
              <a:t>		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RAM</a:t>
            </a:r>
          </a:p>
        </p:txBody>
      </p:sp>
      <p:sp>
        <p:nvSpPr>
          <p:cNvPr id="1037" name="TextBox 1"/>
          <p:cNvSpPr txBox="1"/>
          <p:nvPr/>
        </p:nvSpPr>
        <p:spPr>
          <a:xfrm>
            <a:off x="7556500" y="3708400"/>
            <a:ext cx="1854200" cy="977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25400" algn="l"/>
              </a:tabLst>
            </a:pPr>
            <a:r>
              <a:rPr lang="en-US" altLang="zh-CN" sz="202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Bus</a:t>
            </a:r>
            <a:r>
              <a:rPr lang="en-US" altLang="zh-CN" sz="20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2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d’adresses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000"/>
              </a:lnSpc>
              <a:tabLst>
                <a:tab pos="25400" algn="l"/>
              </a:tabLst>
            </a:pPr>
            <a:r>
              <a:rPr lang="en-US" altLang="zh-CN" dirty="0" smtClean="0"/>
              <a:t>	</a:t>
            </a:r>
            <a:r>
              <a:rPr lang="en-US" altLang="zh-CN" sz="202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Bus</a:t>
            </a:r>
            <a:r>
              <a:rPr lang="en-US" altLang="zh-CN" sz="20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2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en-US" altLang="zh-CN" sz="20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2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données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900"/>
              </a:lnSpc>
              <a:tabLst>
                <a:tab pos="25400" algn="l"/>
              </a:tabLst>
            </a:pPr>
            <a:r>
              <a:rPr lang="en-US" altLang="zh-CN" dirty="0" smtClean="0"/>
              <a:t>	</a:t>
            </a:r>
            <a:r>
              <a:rPr lang="en-US" altLang="zh-CN" sz="202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Bus</a:t>
            </a:r>
            <a:r>
              <a:rPr lang="en-US" altLang="zh-CN" sz="20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2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en-US" altLang="zh-CN" sz="20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2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contrôle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693400" cy="75692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781050" y="358775"/>
            <a:ext cx="9144000" cy="6858000"/>
          </a:xfrm>
          <a:custGeom>
            <a:avLst/>
            <a:gdLst>
              <a:gd name="connsiteX0" fmla="*/ 0 w 9144000"/>
              <a:gd name="connsiteY0" fmla="*/ 6858000 h 6858000"/>
              <a:gd name="connsiteX1" fmla="*/ 9144000 w 9144000"/>
              <a:gd name="connsiteY1" fmla="*/ 6858000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12900" y="1181100"/>
            <a:ext cx="7327900" cy="59309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124200" y="749300"/>
            <a:ext cx="4191000" cy="508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000"/>
              </a:lnSpc>
              <a:tabLst/>
            </a:pP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Architecture</a:t>
            </a:r>
            <a:r>
              <a:rPr lang="en-US" altLang="zh-CN" sz="44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Intel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693400" cy="75692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781050" y="358775"/>
            <a:ext cx="9144000" cy="6858000"/>
          </a:xfrm>
          <a:custGeom>
            <a:avLst/>
            <a:gdLst>
              <a:gd name="connsiteX0" fmla="*/ 0 w 9144000"/>
              <a:gd name="connsiteY0" fmla="*/ 6858000 h 6858000"/>
              <a:gd name="connsiteX1" fmla="*/ 9144000 w 9144000"/>
              <a:gd name="connsiteY1" fmla="*/ 6858000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3546475" y="2524125"/>
            <a:ext cx="2222500" cy="1336675"/>
          </a:xfrm>
          <a:custGeom>
            <a:avLst/>
            <a:gdLst>
              <a:gd name="connsiteX0" fmla="*/ 6350 w 2222500"/>
              <a:gd name="connsiteY0" fmla="*/ 6350 h 1336675"/>
              <a:gd name="connsiteX1" fmla="*/ 6350 w 2222500"/>
              <a:gd name="connsiteY1" fmla="*/ 1330325 h 1336675"/>
              <a:gd name="connsiteX2" fmla="*/ 2216150 w 2222500"/>
              <a:gd name="connsiteY2" fmla="*/ 1330325 h 1336675"/>
              <a:gd name="connsiteX3" fmla="*/ 2216150 w 2222500"/>
              <a:gd name="connsiteY3" fmla="*/ 6350 h 1336675"/>
              <a:gd name="connsiteX4" fmla="*/ 6350 w 2222500"/>
              <a:gd name="connsiteY4" fmla="*/ 6350 h 13366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222500" h="1336675">
                <a:moveTo>
                  <a:pt x="6350" y="6350"/>
                </a:moveTo>
                <a:lnTo>
                  <a:pt x="6350" y="1330325"/>
                </a:lnTo>
                <a:lnTo>
                  <a:pt x="2216150" y="1330325"/>
                </a:lnTo>
                <a:lnTo>
                  <a:pt x="2216150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946150" y="2505075"/>
            <a:ext cx="2222500" cy="1336675"/>
          </a:xfrm>
          <a:custGeom>
            <a:avLst/>
            <a:gdLst>
              <a:gd name="connsiteX0" fmla="*/ 6350 w 2222500"/>
              <a:gd name="connsiteY0" fmla="*/ 6350 h 1336675"/>
              <a:gd name="connsiteX1" fmla="*/ 6350 w 2222500"/>
              <a:gd name="connsiteY1" fmla="*/ 1330325 h 1336675"/>
              <a:gd name="connsiteX2" fmla="*/ 2216150 w 2222500"/>
              <a:gd name="connsiteY2" fmla="*/ 1330325 h 1336675"/>
              <a:gd name="connsiteX3" fmla="*/ 2216150 w 2222500"/>
              <a:gd name="connsiteY3" fmla="*/ 6350 h 1336675"/>
              <a:gd name="connsiteX4" fmla="*/ 6350 w 2222500"/>
              <a:gd name="connsiteY4" fmla="*/ 6350 h 13366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222500" h="1336675">
                <a:moveTo>
                  <a:pt x="6350" y="6350"/>
                </a:moveTo>
                <a:lnTo>
                  <a:pt x="6350" y="1330325"/>
                </a:lnTo>
                <a:lnTo>
                  <a:pt x="2216150" y="1330325"/>
                </a:lnTo>
                <a:lnTo>
                  <a:pt x="2216150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6137275" y="2543175"/>
            <a:ext cx="2146300" cy="1279525"/>
          </a:xfrm>
          <a:custGeom>
            <a:avLst/>
            <a:gdLst>
              <a:gd name="connsiteX0" fmla="*/ 6350 w 2146300"/>
              <a:gd name="connsiteY0" fmla="*/ 6350 h 1279525"/>
              <a:gd name="connsiteX1" fmla="*/ 6350 w 2146300"/>
              <a:gd name="connsiteY1" fmla="*/ 1273175 h 1279525"/>
              <a:gd name="connsiteX2" fmla="*/ 2139950 w 2146300"/>
              <a:gd name="connsiteY2" fmla="*/ 1273175 h 1279525"/>
              <a:gd name="connsiteX3" fmla="*/ 2139950 w 2146300"/>
              <a:gd name="connsiteY3" fmla="*/ 6350 h 1279525"/>
              <a:gd name="connsiteX4" fmla="*/ 6350 w 2146300"/>
              <a:gd name="connsiteY4" fmla="*/ 6350 h 12795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146300" h="1279525">
                <a:moveTo>
                  <a:pt x="6350" y="6350"/>
                </a:moveTo>
                <a:lnTo>
                  <a:pt x="6350" y="1273175"/>
                </a:lnTo>
                <a:lnTo>
                  <a:pt x="2139950" y="1273175"/>
                </a:lnTo>
                <a:lnTo>
                  <a:pt x="2139950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4546600" y="3848100"/>
            <a:ext cx="22225" cy="793750"/>
          </a:xfrm>
          <a:custGeom>
            <a:avLst/>
            <a:gdLst>
              <a:gd name="connsiteX0" fmla="*/ 6350 w 22225"/>
              <a:gd name="connsiteY0" fmla="*/ 6350 h 793750"/>
              <a:gd name="connsiteX1" fmla="*/ 6350 w 22225"/>
              <a:gd name="connsiteY1" fmla="*/ 787400 h 7937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2225" h="793750">
                <a:moveTo>
                  <a:pt x="6350" y="6350"/>
                </a:moveTo>
                <a:lnTo>
                  <a:pt x="6350" y="78740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2374900" y="4629150"/>
            <a:ext cx="2184400" cy="22225"/>
          </a:xfrm>
          <a:custGeom>
            <a:avLst/>
            <a:gdLst>
              <a:gd name="connsiteX0" fmla="*/ 2178050 w 2184400"/>
              <a:gd name="connsiteY0" fmla="*/ 6350 h 22225"/>
              <a:gd name="connsiteX1" fmla="*/ 6350 w 2184400"/>
              <a:gd name="connsiteY1" fmla="*/ 6350 h 222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184400" h="22225">
                <a:moveTo>
                  <a:pt x="2178050" y="635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2374900" y="3838575"/>
            <a:ext cx="22225" cy="803275"/>
          </a:xfrm>
          <a:custGeom>
            <a:avLst/>
            <a:gdLst>
              <a:gd name="connsiteX0" fmla="*/ 6350 w 22225"/>
              <a:gd name="connsiteY0" fmla="*/ 796925 h 803275"/>
              <a:gd name="connsiteX1" fmla="*/ 6350 w 22225"/>
              <a:gd name="connsiteY1" fmla="*/ 6350 h 8032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2225" h="803275">
                <a:moveTo>
                  <a:pt x="6350" y="796925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2022475" y="3838575"/>
            <a:ext cx="22225" cy="1117600"/>
          </a:xfrm>
          <a:custGeom>
            <a:avLst/>
            <a:gdLst>
              <a:gd name="connsiteX0" fmla="*/ 6350 w 22225"/>
              <a:gd name="connsiteY0" fmla="*/ 6350 h 1117600"/>
              <a:gd name="connsiteX1" fmla="*/ 6350 w 22225"/>
              <a:gd name="connsiteY1" fmla="*/ 1111250 h 11176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2225" h="1117600">
                <a:moveTo>
                  <a:pt x="6350" y="6350"/>
                </a:moveTo>
                <a:lnTo>
                  <a:pt x="6350" y="11112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3"/>
          <p:cNvSpPr/>
          <p:nvPr/>
        </p:nvSpPr>
        <p:spPr>
          <a:xfrm>
            <a:off x="2012950" y="4933950"/>
            <a:ext cx="5413375" cy="22225"/>
          </a:xfrm>
          <a:custGeom>
            <a:avLst/>
            <a:gdLst>
              <a:gd name="connsiteX0" fmla="*/ 6350 w 5413375"/>
              <a:gd name="connsiteY0" fmla="*/ 15875 h 22225"/>
              <a:gd name="connsiteX1" fmla="*/ 5407025 w 5413375"/>
              <a:gd name="connsiteY1" fmla="*/ 6350 h 222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5413375" h="22225">
                <a:moveTo>
                  <a:pt x="6350" y="15875"/>
                </a:moveTo>
                <a:lnTo>
                  <a:pt x="5407025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3"/>
          <p:cNvSpPr/>
          <p:nvPr/>
        </p:nvSpPr>
        <p:spPr>
          <a:xfrm>
            <a:off x="4908550" y="3848100"/>
            <a:ext cx="22225" cy="784225"/>
          </a:xfrm>
          <a:custGeom>
            <a:avLst/>
            <a:gdLst>
              <a:gd name="connsiteX0" fmla="*/ 6350 w 22225"/>
              <a:gd name="connsiteY0" fmla="*/ 777875 h 784225"/>
              <a:gd name="connsiteX1" fmla="*/ 6350 w 22225"/>
              <a:gd name="connsiteY1" fmla="*/ 6350 h 7842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2225" h="784225">
                <a:moveTo>
                  <a:pt x="6350" y="777875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3"/>
          <p:cNvSpPr/>
          <p:nvPr/>
        </p:nvSpPr>
        <p:spPr>
          <a:xfrm>
            <a:off x="4918075" y="4610100"/>
            <a:ext cx="2070100" cy="22225"/>
          </a:xfrm>
          <a:custGeom>
            <a:avLst/>
            <a:gdLst>
              <a:gd name="connsiteX0" fmla="*/ 6350 w 2070100"/>
              <a:gd name="connsiteY0" fmla="*/ 6350 h 22225"/>
              <a:gd name="connsiteX1" fmla="*/ 2063750 w 2070100"/>
              <a:gd name="connsiteY1" fmla="*/ 6350 h 222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070100" h="22225">
                <a:moveTo>
                  <a:pt x="6350" y="6350"/>
                </a:moveTo>
                <a:lnTo>
                  <a:pt x="206375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Freeform 3"/>
          <p:cNvSpPr/>
          <p:nvPr/>
        </p:nvSpPr>
        <p:spPr>
          <a:xfrm>
            <a:off x="7413625" y="3800475"/>
            <a:ext cx="22225" cy="1146175"/>
          </a:xfrm>
          <a:custGeom>
            <a:avLst/>
            <a:gdLst>
              <a:gd name="connsiteX0" fmla="*/ 6350 w 22225"/>
              <a:gd name="connsiteY0" fmla="*/ 1139825 h 1146175"/>
              <a:gd name="connsiteX1" fmla="*/ 6350 w 22225"/>
              <a:gd name="connsiteY1" fmla="*/ 6350 h 11461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2225" h="1146175">
                <a:moveTo>
                  <a:pt x="6350" y="1139825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reeform 3"/>
          <p:cNvSpPr/>
          <p:nvPr/>
        </p:nvSpPr>
        <p:spPr>
          <a:xfrm>
            <a:off x="6985000" y="3810000"/>
            <a:ext cx="22225" cy="812800"/>
          </a:xfrm>
          <a:custGeom>
            <a:avLst/>
            <a:gdLst>
              <a:gd name="connsiteX0" fmla="*/ 6350 w 22225"/>
              <a:gd name="connsiteY0" fmla="*/ 806450 h 812800"/>
              <a:gd name="connsiteX1" fmla="*/ 6350 w 22225"/>
              <a:gd name="connsiteY1" fmla="*/ 6350 h 8128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2225" h="812800">
                <a:moveTo>
                  <a:pt x="6350" y="80645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3"/>
          <p:cNvSpPr/>
          <p:nvPr/>
        </p:nvSpPr>
        <p:spPr>
          <a:xfrm>
            <a:off x="3086100" y="1673225"/>
            <a:ext cx="3114675" cy="3076575"/>
          </a:xfrm>
          <a:custGeom>
            <a:avLst/>
            <a:gdLst>
              <a:gd name="connsiteX0" fmla="*/ 1552575 w 3114675"/>
              <a:gd name="connsiteY0" fmla="*/ 19050 h 3076575"/>
              <a:gd name="connsiteX1" fmla="*/ 19050 w 3114675"/>
              <a:gd name="connsiteY1" fmla="*/ 1543050 h 3076575"/>
              <a:gd name="connsiteX2" fmla="*/ 1552575 w 3114675"/>
              <a:gd name="connsiteY2" fmla="*/ 3057525 h 3076575"/>
              <a:gd name="connsiteX3" fmla="*/ 3095625 w 3114675"/>
              <a:gd name="connsiteY3" fmla="*/ 1543050 h 3076575"/>
              <a:gd name="connsiteX4" fmla="*/ 1552575 w 3114675"/>
              <a:gd name="connsiteY4" fmla="*/ 19050 h 30765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114675" h="3076575">
                <a:moveTo>
                  <a:pt x="1552575" y="19050"/>
                </a:moveTo>
                <a:cubicBezTo>
                  <a:pt x="704850" y="19050"/>
                  <a:pt x="19050" y="704850"/>
                  <a:pt x="19050" y="1543050"/>
                </a:cubicBezTo>
                <a:cubicBezTo>
                  <a:pt x="19050" y="2381250"/>
                  <a:pt x="704850" y="3057525"/>
                  <a:pt x="1552575" y="3057525"/>
                </a:cubicBezTo>
                <a:cubicBezTo>
                  <a:pt x="2400300" y="3057525"/>
                  <a:pt x="3095625" y="2381250"/>
                  <a:pt x="3095625" y="1543050"/>
                </a:cubicBezTo>
                <a:cubicBezTo>
                  <a:pt x="3095625" y="704850"/>
                  <a:pt x="2400300" y="19050"/>
                  <a:pt x="1552575" y="19050"/>
                </a:cubicBezTo>
              </a:path>
            </a:pathLst>
          </a:custGeom>
          <a:ln w="381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0400" y="2743200"/>
            <a:ext cx="546100" cy="127000"/>
          </a:xfrm>
          <a:prstGeom prst="rect">
            <a:avLst/>
          </a:prstGeom>
          <a:noFill/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67700" y="3048000"/>
            <a:ext cx="558800" cy="139700"/>
          </a:xfrm>
          <a:prstGeom prst="rect">
            <a:avLst/>
          </a:prstGeom>
          <a:noFill/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80400" y="3403600"/>
            <a:ext cx="558800" cy="139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16200000">
            <a:off x="8369300" y="3136900"/>
            <a:ext cx="16891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2025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Périphériques</a:t>
            </a:r>
          </a:p>
        </p:txBody>
      </p:sp>
      <p:sp>
        <p:nvSpPr>
          <p:cNvPr id="20" name="TextBox 1"/>
          <p:cNvSpPr txBox="1"/>
          <p:nvPr/>
        </p:nvSpPr>
        <p:spPr>
          <a:xfrm>
            <a:off x="1866900" y="762000"/>
            <a:ext cx="6629400" cy="1181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000"/>
              </a:lnSpc>
              <a:tabLst>
                <a:tab pos="584200" algn="l"/>
              </a:tabLst>
            </a:pP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Architecture</a:t>
            </a:r>
            <a:r>
              <a:rPr lang="en-US" altLang="zh-CN" sz="44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von</a:t>
            </a:r>
            <a:r>
              <a:rPr lang="en-US" altLang="zh-CN" sz="44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Neumann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200"/>
              </a:lnSpc>
              <a:tabLst>
                <a:tab pos="584200" algn="l"/>
              </a:tabLst>
            </a:pPr>
            <a:r>
              <a:rPr lang="en-US" altLang="zh-CN" dirty="0" smtClean="0"/>
              <a:t>	</a:t>
            </a: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avec</a:t>
            </a:r>
            <a:r>
              <a:rPr lang="en-US" altLang="zh-CN" sz="44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microprocesseur</a:t>
            </a:r>
          </a:p>
        </p:txBody>
      </p:sp>
      <p:sp>
        <p:nvSpPr>
          <p:cNvPr id="21" name="TextBox 1"/>
          <p:cNvSpPr txBox="1"/>
          <p:nvPr/>
        </p:nvSpPr>
        <p:spPr>
          <a:xfrm>
            <a:off x="3733800" y="3022600"/>
            <a:ext cx="1828800" cy="203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/>
            </a:pPr>
            <a:r>
              <a:rPr lang="en-US" altLang="zh-CN" sz="1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Microprocesseur</a:t>
            </a:r>
          </a:p>
        </p:txBody>
      </p:sp>
      <p:sp>
        <p:nvSpPr>
          <p:cNvPr id="22" name="TextBox 1"/>
          <p:cNvSpPr txBox="1"/>
          <p:nvPr/>
        </p:nvSpPr>
        <p:spPr>
          <a:xfrm>
            <a:off x="1562100" y="2895600"/>
            <a:ext cx="939800" cy="482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                <a:tab pos="38100" algn="l"/>
              </a:tabLst>
            </a:pPr>
            <a:r>
              <a:rPr lang="en-US" altLang="zh-CN" sz="1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Mémoire</a:t>
            </a:r>
          </a:p>
          <a:p>
            <a:pPr>
              <a:lnSpc>
                <a:spcPts val="2100"/>
              </a:lnSpc>
              <a:tabLst>
                <a:tab pos="38100" algn="l"/>
              </a:tabLst>
            </a:pPr>
            <a:r>
              <a:rPr lang="en-US" altLang="zh-CN" dirty="0" smtClean="0"/>
              <a:t>	</a:t>
            </a:r>
            <a:r>
              <a:rPr lang="en-US" altLang="zh-CN" sz="1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centrale</a:t>
            </a:r>
          </a:p>
        </p:txBody>
      </p:sp>
      <p:sp>
        <p:nvSpPr>
          <p:cNvPr id="23" name="TextBox 1"/>
          <p:cNvSpPr txBox="1"/>
          <p:nvPr/>
        </p:nvSpPr>
        <p:spPr>
          <a:xfrm>
            <a:off x="6388100" y="3022600"/>
            <a:ext cx="1663700" cy="203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/>
            </a:pPr>
            <a:r>
              <a:rPr lang="en-US" altLang="zh-CN" sz="1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Entrées-sorties</a:t>
            </a:r>
          </a:p>
        </p:txBody>
      </p:sp>
      <p:sp>
        <p:nvSpPr>
          <p:cNvPr id="24" name="TextBox 1"/>
          <p:cNvSpPr txBox="1"/>
          <p:nvPr/>
        </p:nvSpPr>
        <p:spPr>
          <a:xfrm>
            <a:off x="3924300" y="4724400"/>
            <a:ext cx="1397000" cy="203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/>
            </a:pPr>
            <a:r>
              <a:rPr lang="en-US" altLang="zh-CN" sz="1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système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693400" cy="75692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781050" y="358775"/>
            <a:ext cx="9144000" cy="6858000"/>
          </a:xfrm>
          <a:custGeom>
            <a:avLst/>
            <a:gdLst>
              <a:gd name="connsiteX0" fmla="*/ 0 w 9144000"/>
              <a:gd name="connsiteY0" fmla="*/ 6858000 h 6858000"/>
              <a:gd name="connsiteX1" fmla="*/ 9144000 w 9144000"/>
              <a:gd name="connsiteY1" fmla="*/ 6858000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09700" y="1562100"/>
            <a:ext cx="7747000" cy="56642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162300" y="749300"/>
            <a:ext cx="4140200" cy="508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000"/>
              </a:lnSpc>
              <a:tabLst/>
            </a:pP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Microprocesseur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693400" cy="75692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781050" y="358775"/>
            <a:ext cx="9144000" cy="6858000"/>
          </a:xfrm>
          <a:custGeom>
            <a:avLst/>
            <a:gdLst>
              <a:gd name="connsiteX0" fmla="*/ 0 w 9144000"/>
              <a:gd name="connsiteY0" fmla="*/ 6858000 h 6858000"/>
              <a:gd name="connsiteX1" fmla="*/ 9144000 w 9144000"/>
              <a:gd name="connsiteY1" fmla="*/ 6858000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1085850" y="1616075"/>
            <a:ext cx="6267450" cy="4572000"/>
          </a:xfrm>
          <a:custGeom>
            <a:avLst/>
            <a:gdLst>
              <a:gd name="connsiteX0" fmla="*/ 0 w 6267450"/>
              <a:gd name="connsiteY0" fmla="*/ 4572000 h 4572000"/>
              <a:gd name="connsiteX1" fmla="*/ 6267450 w 6267450"/>
              <a:gd name="connsiteY1" fmla="*/ 4572000 h 4572000"/>
              <a:gd name="connsiteX2" fmla="*/ 6267450 w 6267450"/>
              <a:gd name="connsiteY2" fmla="*/ 0 h 4572000"/>
              <a:gd name="connsiteX3" fmla="*/ 0 w 6267450"/>
              <a:gd name="connsiteY3" fmla="*/ 0 h 4572000"/>
              <a:gd name="connsiteX4" fmla="*/ 0 w 6267450"/>
              <a:gd name="connsiteY4" fmla="*/ 4572000 h 4572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267450" h="4572000">
                <a:moveTo>
                  <a:pt x="0" y="4572000"/>
                </a:moveTo>
                <a:lnTo>
                  <a:pt x="6267450" y="4572000"/>
                </a:lnTo>
                <a:lnTo>
                  <a:pt x="6267450" y="0"/>
                </a:lnTo>
                <a:lnTo>
                  <a:pt x="0" y="0"/>
                </a:lnTo>
                <a:lnTo>
                  <a:pt x="0" y="4572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1079500" y="1609725"/>
            <a:ext cx="6280150" cy="4584700"/>
          </a:xfrm>
          <a:custGeom>
            <a:avLst/>
            <a:gdLst>
              <a:gd name="connsiteX0" fmla="*/ 6350 w 6280150"/>
              <a:gd name="connsiteY0" fmla="*/ 6350 h 4584700"/>
              <a:gd name="connsiteX1" fmla="*/ 6350 w 6280150"/>
              <a:gd name="connsiteY1" fmla="*/ 4578350 h 4584700"/>
              <a:gd name="connsiteX2" fmla="*/ 6273800 w 6280150"/>
              <a:gd name="connsiteY2" fmla="*/ 4578350 h 4584700"/>
              <a:gd name="connsiteX3" fmla="*/ 6273800 w 6280150"/>
              <a:gd name="connsiteY3" fmla="*/ 6350 h 4584700"/>
              <a:gd name="connsiteX4" fmla="*/ 6350 w 6280150"/>
              <a:gd name="connsiteY4" fmla="*/ 6350 h 4584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280150" h="4584700">
                <a:moveTo>
                  <a:pt x="6350" y="6350"/>
                </a:moveTo>
                <a:lnTo>
                  <a:pt x="6350" y="4578350"/>
                </a:lnTo>
                <a:lnTo>
                  <a:pt x="6273800" y="4578350"/>
                </a:lnTo>
                <a:lnTo>
                  <a:pt x="6273800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4019550" y="2044700"/>
            <a:ext cx="3267075" cy="4076700"/>
          </a:xfrm>
          <a:custGeom>
            <a:avLst/>
            <a:gdLst>
              <a:gd name="connsiteX0" fmla="*/ 0 w 3267075"/>
              <a:gd name="connsiteY0" fmla="*/ 4076700 h 4076700"/>
              <a:gd name="connsiteX1" fmla="*/ 3267075 w 3267075"/>
              <a:gd name="connsiteY1" fmla="*/ 4076700 h 4076700"/>
              <a:gd name="connsiteX2" fmla="*/ 3267075 w 3267075"/>
              <a:gd name="connsiteY2" fmla="*/ 0 h 4076700"/>
              <a:gd name="connsiteX3" fmla="*/ 0 w 3267075"/>
              <a:gd name="connsiteY3" fmla="*/ 0 h 4076700"/>
              <a:gd name="connsiteX4" fmla="*/ 0 w 3267075"/>
              <a:gd name="connsiteY4" fmla="*/ 4076700 h 4076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267075" h="4076700">
                <a:moveTo>
                  <a:pt x="0" y="4076700"/>
                </a:moveTo>
                <a:lnTo>
                  <a:pt x="3267075" y="4076700"/>
                </a:lnTo>
                <a:lnTo>
                  <a:pt x="3267075" y="0"/>
                </a:lnTo>
                <a:lnTo>
                  <a:pt x="0" y="0"/>
                </a:lnTo>
                <a:lnTo>
                  <a:pt x="0" y="40767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5991225" y="5359400"/>
            <a:ext cx="1076325" cy="590550"/>
          </a:xfrm>
          <a:custGeom>
            <a:avLst/>
            <a:gdLst>
              <a:gd name="connsiteX0" fmla="*/ 0 w 1076325"/>
              <a:gd name="connsiteY0" fmla="*/ 590550 h 590550"/>
              <a:gd name="connsiteX1" fmla="*/ 1076325 w 1076325"/>
              <a:gd name="connsiteY1" fmla="*/ 590550 h 590550"/>
              <a:gd name="connsiteX2" fmla="*/ 1076325 w 1076325"/>
              <a:gd name="connsiteY2" fmla="*/ 0 h 590550"/>
              <a:gd name="connsiteX3" fmla="*/ 0 w 1076325"/>
              <a:gd name="connsiteY3" fmla="*/ 0 h 590550"/>
              <a:gd name="connsiteX4" fmla="*/ 0 w 1076325"/>
              <a:gd name="connsiteY4" fmla="*/ 590550 h 5905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76325" h="590550">
                <a:moveTo>
                  <a:pt x="0" y="590550"/>
                </a:moveTo>
                <a:lnTo>
                  <a:pt x="1076325" y="590550"/>
                </a:lnTo>
                <a:lnTo>
                  <a:pt x="1076325" y="0"/>
                </a:lnTo>
                <a:lnTo>
                  <a:pt x="0" y="0"/>
                </a:lnTo>
                <a:lnTo>
                  <a:pt x="0" y="59055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5984875" y="5353050"/>
            <a:ext cx="1089025" cy="603250"/>
          </a:xfrm>
          <a:custGeom>
            <a:avLst/>
            <a:gdLst>
              <a:gd name="connsiteX0" fmla="*/ 6350 w 1089025"/>
              <a:gd name="connsiteY0" fmla="*/ 6350 h 603250"/>
              <a:gd name="connsiteX1" fmla="*/ 6350 w 1089025"/>
              <a:gd name="connsiteY1" fmla="*/ 596900 h 603250"/>
              <a:gd name="connsiteX2" fmla="*/ 1082675 w 1089025"/>
              <a:gd name="connsiteY2" fmla="*/ 596900 h 603250"/>
              <a:gd name="connsiteX3" fmla="*/ 1082675 w 1089025"/>
              <a:gd name="connsiteY3" fmla="*/ 6350 h 603250"/>
              <a:gd name="connsiteX4" fmla="*/ 6350 w 1089025"/>
              <a:gd name="connsiteY4" fmla="*/ 6350 h 6032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89025" h="603250">
                <a:moveTo>
                  <a:pt x="6350" y="6350"/>
                </a:moveTo>
                <a:lnTo>
                  <a:pt x="6350" y="596900"/>
                </a:lnTo>
                <a:lnTo>
                  <a:pt x="1082675" y="596900"/>
                </a:lnTo>
                <a:lnTo>
                  <a:pt x="1082675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5667375" y="4225925"/>
            <a:ext cx="1514475" cy="495300"/>
          </a:xfrm>
          <a:custGeom>
            <a:avLst/>
            <a:gdLst>
              <a:gd name="connsiteX0" fmla="*/ 0 w 1514475"/>
              <a:gd name="connsiteY0" fmla="*/ 495300 h 495300"/>
              <a:gd name="connsiteX1" fmla="*/ 1514475 w 1514475"/>
              <a:gd name="connsiteY1" fmla="*/ 495300 h 495300"/>
              <a:gd name="connsiteX2" fmla="*/ 1514475 w 1514475"/>
              <a:gd name="connsiteY2" fmla="*/ 0 h 495300"/>
              <a:gd name="connsiteX3" fmla="*/ 0 w 1514475"/>
              <a:gd name="connsiteY3" fmla="*/ 0 h 495300"/>
              <a:gd name="connsiteX4" fmla="*/ 0 w 1514475"/>
              <a:gd name="connsiteY4" fmla="*/ 495300 h 4953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514475" h="495300">
                <a:moveTo>
                  <a:pt x="0" y="495300"/>
                </a:moveTo>
                <a:lnTo>
                  <a:pt x="1514475" y="495300"/>
                </a:lnTo>
                <a:lnTo>
                  <a:pt x="1514475" y="0"/>
                </a:lnTo>
                <a:lnTo>
                  <a:pt x="0" y="0"/>
                </a:lnTo>
                <a:lnTo>
                  <a:pt x="0" y="4953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5661025" y="4219575"/>
            <a:ext cx="1527175" cy="508000"/>
          </a:xfrm>
          <a:custGeom>
            <a:avLst/>
            <a:gdLst>
              <a:gd name="connsiteX0" fmla="*/ 6350 w 1527175"/>
              <a:gd name="connsiteY0" fmla="*/ 6350 h 508000"/>
              <a:gd name="connsiteX1" fmla="*/ 6350 w 1527175"/>
              <a:gd name="connsiteY1" fmla="*/ 501650 h 508000"/>
              <a:gd name="connsiteX2" fmla="*/ 1520825 w 1527175"/>
              <a:gd name="connsiteY2" fmla="*/ 501650 h 508000"/>
              <a:gd name="connsiteX3" fmla="*/ 1520825 w 1527175"/>
              <a:gd name="connsiteY3" fmla="*/ 6350 h 508000"/>
              <a:gd name="connsiteX4" fmla="*/ 6350 w 1527175"/>
              <a:gd name="connsiteY4" fmla="*/ 6350 h 50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527175" h="508000">
                <a:moveTo>
                  <a:pt x="6350" y="6350"/>
                </a:moveTo>
                <a:lnTo>
                  <a:pt x="6350" y="501650"/>
                </a:lnTo>
                <a:lnTo>
                  <a:pt x="1520825" y="501650"/>
                </a:lnTo>
                <a:lnTo>
                  <a:pt x="1520825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3"/>
          <p:cNvSpPr/>
          <p:nvPr/>
        </p:nvSpPr>
        <p:spPr>
          <a:xfrm>
            <a:off x="8153400" y="4702175"/>
            <a:ext cx="247650" cy="38100"/>
          </a:xfrm>
          <a:custGeom>
            <a:avLst/>
            <a:gdLst>
              <a:gd name="connsiteX0" fmla="*/ 9525 w 247650"/>
              <a:gd name="connsiteY0" fmla="*/ 9525 h 38100"/>
              <a:gd name="connsiteX1" fmla="*/ 238125 w 247650"/>
              <a:gd name="connsiteY1" fmla="*/ 9525 h 38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47650" h="38100">
                <a:moveTo>
                  <a:pt x="9525" y="9525"/>
                </a:moveTo>
                <a:lnTo>
                  <a:pt x="238125" y="9525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3"/>
          <p:cNvSpPr/>
          <p:nvPr/>
        </p:nvSpPr>
        <p:spPr>
          <a:xfrm>
            <a:off x="8372475" y="4416425"/>
            <a:ext cx="38100" cy="304800"/>
          </a:xfrm>
          <a:custGeom>
            <a:avLst/>
            <a:gdLst>
              <a:gd name="connsiteX0" fmla="*/ 9525 w 38100"/>
              <a:gd name="connsiteY0" fmla="*/ 295275 h 304800"/>
              <a:gd name="connsiteX1" fmla="*/ 9525 w 38100"/>
              <a:gd name="connsiteY1" fmla="*/ 9525 h 3048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8100" h="304800">
                <a:moveTo>
                  <a:pt x="9525" y="295275"/>
                </a:moveTo>
                <a:lnTo>
                  <a:pt x="9525" y="9525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3"/>
          <p:cNvSpPr/>
          <p:nvPr/>
        </p:nvSpPr>
        <p:spPr>
          <a:xfrm>
            <a:off x="8372475" y="4416425"/>
            <a:ext cx="228600" cy="38100"/>
          </a:xfrm>
          <a:custGeom>
            <a:avLst/>
            <a:gdLst>
              <a:gd name="connsiteX0" fmla="*/ 9525 w 228600"/>
              <a:gd name="connsiteY0" fmla="*/ 9525 h 38100"/>
              <a:gd name="connsiteX1" fmla="*/ 219075 w 228600"/>
              <a:gd name="connsiteY1" fmla="*/ 9525 h 38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28600" h="38100">
                <a:moveTo>
                  <a:pt x="9525" y="9525"/>
                </a:moveTo>
                <a:lnTo>
                  <a:pt x="219075" y="9525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Freeform 3"/>
          <p:cNvSpPr/>
          <p:nvPr/>
        </p:nvSpPr>
        <p:spPr>
          <a:xfrm>
            <a:off x="8582025" y="4406900"/>
            <a:ext cx="38100" cy="304800"/>
          </a:xfrm>
          <a:custGeom>
            <a:avLst/>
            <a:gdLst>
              <a:gd name="connsiteX0" fmla="*/ 9525 w 38100"/>
              <a:gd name="connsiteY0" fmla="*/ 295275 h 304800"/>
              <a:gd name="connsiteX1" fmla="*/ 9525 w 38100"/>
              <a:gd name="connsiteY1" fmla="*/ 9525 h 3048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8100" h="304800">
                <a:moveTo>
                  <a:pt x="9525" y="295275"/>
                </a:moveTo>
                <a:lnTo>
                  <a:pt x="9525" y="9525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reeform 3"/>
          <p:cNvSpPr/>
          <p:nvPr/>
        </p:nvSpPr>
        <p:spPr>
          <a:xfrm>
            <a:off x="8582025" y="4692650"/>
            <a:ext cx="247650" cy="38100"/>
          </a:xfrm>
          <a:custGeom>
            <a:avLst/>
            <a:gdLst>
              <a:gd name="connsiteX0" fmla="*/ 9525 w 247650"/>
              <a:gd name="connsiteY0" fmla="*/ 9525 h 38100"/>
              <a:gd name="connsiteX1" fmla="*/ 238125 w 247650"/>
              <a:gd name="connsiteY1" fmla="*/ 9525 h 38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47650" h="38100">
                <a:moveTo>
                  <a:pt x="9525" y="9525"/>
                </a:moveTo>
                <a:lnTo>
                  <a:pt x="238125" y="9525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3"/>
          <p:cNvSpPr/>
          <p:nvPr/>
        </p:nvSpPr>
        <p:spPr>
          <a:xfrm>
            <a:off x="8801100" y="4416425"/>
            <a:ext cx="38100" cy="295275"/>
          </a:xfrm>
          <a:custGeom>
            <a:avLst/>
            <a:gdLst>
              <a:gd name="connsiteX0" fmla="*/ 9525 w 38100"/>
              <a:gd name="connsiteY0" fmla="*/ 285750 h 295275"/>
              <a:gd name="connsiteX1" fmla="*/ 9525 w 38100"/>
              <a:gd name="connsiteY1" fmla="*/ 9525 h 2952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8100" h="295275">
                <a:moveTo>
                  <a:pt x="9525" y="285750"/>
                </a:moveTo>
                <a:lnTo>
                  <a:pt x="9525" y="9525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Freeform 3"/>
          <p:cNvSpPr/>
          <p:nvPr/>
        </p:nvSpPr>
        <p:spPr>
          <a:xfrm>
            <a:off x="8791575" y="4406900"/>
            <a:ext cx="238125" cy="38100"/>
          </a:xfrm>
          <a:custGeom>
            <a:avLst/>
            <a:gdLst>
              <a:gd name="connsiteX0" fmla="*/ 9525 w 238125"/>
              <a:gd name="connsiteY0" fmla="*/ 9525 h 38100"/>
              <a:gd name="connsiteX1" fmla="*/ 228600 w 238125"/>
              <a:gd name="connsiteY1" fmla="*/ 9525 h 38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38125" h="38100">
                <a:moveTo>
                  <a:pt x="9525" y="9525"/>
                </a:moveTo>
                <a:lnTo>
                  <a:pt x="228600" y="9525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Freeform 3"/>
          <p:cNvSpPr/>
          <p:nvPr/>
        </p:nvSpPr>
        <p:spPr>
          <a:xfrm>
            <a:off x="9001125" y="4406900"/>
            <a:ext cx="38100" cy="295275"/>
          </a:xfrm>
          <a:custGeom>
            <a:avLst/>
            <a:gdLst>
              <a:gd name="connsiteX0" fmla="*/ 9525 w 38100"/>
              <a:gd name="connsiteY0" fmla="*/ 285750 h 295275"/>
              <a:gd name="connsiteX1" fmla="*/ 9525 w 38100"/>
              <a:gd name="connsiteY1" fmla="*/ 9525 h 2952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8100" h="295275">
                <a:moveTo>
                  <a:pt x="9525" y="285750"/>
                </a:moveTo>
                <a:lnTo>
                  <a:pt x="9525" y="9525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Freeform 3"/>
          <p:cNvSpPr/>
          <p:nvPr/>
        </p:nvSpPr>
        <p:spPr>
          <a:xfrm>
            <a:off x="9010650" y="4683125"/>
            <a:ext cx="247650" cy="38100"/>
          </a:xfrm>
          <a:custGeom>
            <a:avLst/>
            <a:gdLst>
              <a:gd name="connsiteX0" fmla="*/ 9525 w 247650"/>
              <a:gd name="connsiteY0" fmla="*/ 9525 h 38100"/>
              <a:gd name="connsiteX1" fmla="*/ 238125 w 247650"/>
              <a:gd name="connsiteY1" fmla="*/ 9525 h 38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47650" h="38100">
                <a:moveTo>
                  <a:pt x="9525" y="9525"/>
                </a:moveTo>
                <a:lnTo>
                  <a:pt x="238125" y="9525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500" y="2032000"/>
            <a:ext cx="4089400" cy="41148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149600" y="774700"/>
            <a:ext cx="4140200" cy="1193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000"/>
              </a:lnSpc>
              <a:tabLst>
                <a:tab pos="1231900" algn="l"/>
              </a:tabLst>
            </a:pP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Microprocesseur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1231900" algn="l"/>
              </a:tabLst>
            </a:pPr>
            <a:r>
              <a:rPr lang="en-US" altLang="zh-CN" dirty="0" smtClean="0"/>
              <a:t>	</a:t>
            </a:r>
            <a:r>
              <a:rPr lang="en-US" altLang="zh-CN" sz="1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UNITE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CONTROLE</a:t>
            </a:r>
          </a:p>
        </p:txBody>
      </p:sp>
      <p:sp>
        <p:nvSpPr>
          <p:cNvPr id="21" name="TextBox 1"/>
          <p:cNvSpPr txBox="1"/>
          <p:nvPr/>
        </p:nvSpPr>
        <p:spPr>
          <a:xfrm>
            <a:off x="5905500" y="4330700"/>
            <a:ext cx="1092200" cy="161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>
                <a:tab pos="152400" algn="l"/>
                <a:tab pos="165100" algn="l"/>
                <a:tab pos="177800" algn="l"/>
              </a:tabLst>
            </a:pP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Compteur</a:t>
            </a:r>
          </a:p>
          <a:p>
            <a:pPr>
              <a:lnSpc>
                <a:spcPts val="1900"/>
              </a:lnSpc>
              <a:tabLst>
                <a:tab pos="152400" algn="l"/>
                <a:tab pos="165100" algn="l"/>
                <a:tab pos="177800" algn="l"/>
              </a:tabLst>
            </a:pPr>
            <a:r>
              <a:rPr lang="en-US" altLang="zh-CN" dirty="0" smtClean="0"/>
              <a:t>			</a:t>
            </a: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ordinal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152400" algn="l"/>
                <a:tab pos="165100" algn="l"/>
                <a:tab pos="177800" algn="l"/>
              </a:tabLst>
            </a:pPr>
            <a:r>
              <a:rPr lang="en-US" altLang="zh-CN" dirty="0" smtClean="0"/>
              <a:t>		</a:t>
            </a: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Interface</a:t>
            </a:r>
          </a:p>
          <a:p>
            <a:pPr>
              <a:lnSpc>
                <a:spcPts val="1900"/>
              </a:lnSpc>
              <a:tabLst>
                <a:tab pos="152400" algn="l"/>
                <a:tab pos="165100" algn="l"/>
                <a:tab pos="177800" algn="l"/>
              </a:tabLst>
            </a:pPr>
            <a:r>
              <a:rPr lang="en-US" altLang="zh-CN" dirty="0" smtClean="0"/>
              <a:t>	</a:t>
            </a: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d’adresse</a:t>
            </a:r>
          </a:p>
        </p:txBody>
      </p:sp>
      <p:sp>
        <p:nvSpPr>
          <p:cNvPr id="22" name="TextBox 1"/>
          <p:cNvSpPr txBox="1"/>
          <p:nvPr/>
        </p:nvSpPr>
        <p:spPr>
          <a:xfrm>
            <a:off x="8140700" y="4064000"/>
            <a:ext cx="1676400" cy="1752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                <a:tab pos="139700" algn="l"/>
              </a:tabLst>
            </a:pPr>
            <a:r>
              <a:rPr lang="en-US" altLang="zh-CN" dirty="0" smtClean="0"/>
              <a:t>	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Horloge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100"/>
              </a:lnSpc>
              <a:tabLst>
                <a:tab pos="139700" algn="l"/>
              </a:tabLst>
            </a:pP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d’adresses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693400" cy="75692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781050" y="358775"/>
            <a:ext cx="9144000" cy="6858000"/>
          </a:xfrm>
          <a:custGeom>
            <a:avLst/>
            <a:gdLst>
              <a:gd name="connsiteX0" fmla="*/ 0 w 9144000"/>
              <a:gd name="connsiteY0" fmla="*/ 6858000 h 6858000"/>
              <a:gd name="connsiteX1" fmla="*/ 9144000 w 9144000"/>
              <a:gd name="connsiteY1" fmla="*/ 6858000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1085850" y="1616075"/>
            <a:ext cx="6267450" cy="4572000"/>
          </a:xfrm>
          <a:custGeom>
            <a:avLst/>
            <a:gdLst>
              <a:gd name="connsiteX0" fmla="*/ 0 w 6267450"/>
              <a:gd name="connsiteY0" fmla="*/ 4572000 h 4572000"/>
              <a:gd name="connsiteX1" fmla="*/ 6267450 w 6267450"/>
              <a:gd name="connsiteY1" fmla="*/ 4572000 h 4572000"/>
              <a:gd name="connsiteX2" fmla="*/ 6267450 w 6267450"/>
              <a:gd name="connsiteY2" fmla="*/ 0 h 4572000"/>
              <a:gd name="connsiteX3" fmla="*/ 0 w 6267450"/>
              <a:gd name="connsiteY3" fmla="*/ 0 h 4572000"/>
              <a:gd name="connsiteX4" fmla="*/ 0 w 6267450"/>
              <a:gd name="connsiteY4" fmla="*/ 4572000 h 4572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267450" h="4572000">
                <a:moveTo>
                  <a:pt x="0" y="4572000"/>
                </a:moveTo>
                <a:lnTo>
                  <a:pt x="6267450" y="4572000"/>
                </a:lnTo>
                <a:lnTo>
                  <a:pt x="6267450" y="0"/>
                </a:lnTo>
                <a:lnTo>
                  <a:pt x="0" y="0"/>
                </a:lnTo>
                <a:lnTo>
                  <a:pt x="0" y="4572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1079500" y="1609725"/>
            <a:ext cx="6280150" cy="4584700"/>
          </a:xfrm>
          <a:custGeom>
            <a:avLst/>
            <a:gdLst>
              <a:gd name="connsiteX0" fmla="*/ 6350 w 6280150"/>
              <a:gd name="connsiteY0" fmla="*/ 6350 h 4584700"/>
              <a:gd name="connsiteX1" fmla="*/ 6350 w 6280150"/>
              <a:gd name="connsiteY1" fmla="*/ 4578350 h 4584700"/>
              <a:gd name="connsiteX2" fmla="*/ 6273800 w 6280150"/>
              <a:gd name="connsiteY2" fmla="*/ 4578350 h 4584700"/>
              <a:gd name="connsiteX3" fmla="*/ 6273800 w 6280150"/>
              <a:gd name="connsiteY3" fmla="*/ 6350 h 4584700"/>
              <a:gd name="connsiteX4" fmla="*/ 6350 w 6280150"/>
              <a:gd name="connsiteY4" fmla="*/ 6350 h 4584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280150" h="4584700">
                <a:moveTo>
                  <a:pt x="6350" y="6350"/>
                </a:moveTo>
                <a:lnTo>
                  <a:pt x="6350" y="4578350"/>
                </a:lnTo>
                <a:lnTo>
                  <a:pt x="6273800" y="4578350"/>
                </a:lnTo>
                <a:lnTo>
                  <a:pt x="6273800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4019550" y="2044700"/>
            <a:ext cx="3267075" cy="4076700"/>
          </a:xfrm>
          <a:custGeom>
            <a:avLst/>
            <a:gdLst>
              <a:gd name="connsiteX0" fmla="*/ 0 w 3267075"/>
              <a:gd name="connsiteY0" fmla="*/ 4076700 h 4076700"/>
              <a:gd name="connsiteX1" fmla="*/ 3267075 w 3267075"/>
              <a:gd name="connsiteY1" fmla="*/ 4076700 h 4076700"/>
              <a:gd name="connsiteX2" fmla="*/ 3267075 w 3267075"/>
              <a:gd name="connsiteY2" fmla="*/ 0 h 4076700"/>
              <a:gd name="connsiteX3" fmla="*/ 0 w 3267075"/>
              <a:gd name="connsiteY3" fmla="*/ 0 h 4076700"/>
              <a:gd name="connsiteX4" fmla="*/ 0 w 3267075"/>
              <a:gd name="connsiteY4" fmla="*/ 4076700 h 4076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267075" h="4076700">
                <a:moveTo>
                  <a:pt x="0" y="4076700"/>
                </a:moveTo>
                <a:lnTo>
                  <a:pt x="3267075" y="4076700"/>
                </a:lnTo>
                <a:lnTo>
                  <a:pt x="3267075" y="0"/>
                </a:lnTo>
                <a:lnTo>
                  <a:pt x="0" y="0"/>
                </a:lnTo>
                <a:lnTo>
                  <a:pt x="0" y="40767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5667375" y="2501900"/>
            <a:ext cx="1371600" cy="581025"/>
          </a:xfrm>
          <a:custGeom>
            <a:avLst/>
            <a:gdLst>
              <a:gd name="connsiteX0" fmla="*/ 0 w 1371600"/>
              <a:gd name="connsiteY0" fmla="*/ 581025 h 581025"/>
              <a:gd name="connsiteX1" fmla="*/ 1371600 w 1371600"/>
              <a:gd name="connsiteY1" fmla="*/ 581025 h 581025"/>
              <a:gd name="connsiteX2" fmla="*/ 1371600 w 1371600"/>
              <a:gd name="connsiteY2" fmla="*/ 0 h 581025"/>
              <a:gd name="connsiteX3" fmla="*/ 0 w 1371600"/>
              <a:gd name="connsiteY3" fmla="*/ 0 h 581025"/>
              <a:gd name="connsiteX4" fmla="*/ 0 w 1371600"/>
              <a:gd name="connsiteY4" fmla="*/ 581025 h 5810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371600" h="581025">
                <a:moveTo>
                  <a:pt x="0" y="581025"/>
                </a:moveTo>
                <a:lnTo>
                  <a:pt x="1371600" y="581025"/>
                </a:lnTo>
                <a:lnTo>
                  <a:pt x="1371600" y="0"/>
                </a:lnTo>
                <a:lnTo>
                  <a:pt x="0" y="0"/>
                </a:lnTo>
                <a:lnTo>
                  <a:pt x="0" y="58102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5661025" y="2495550"/>
            <a:ext cx="1384300" cy="593725"/>
          </a:xfrm>
          <a:custGeom>
            <a:avLst/>
            <a:gdLst>
              <a:gd name="connsiteX0" fmla="*/ 6350 w 1384300"/>
              <a:gd name="connsiteY0" fmla="*/ 6350 h 593725"/>
              <a:gd name="connsiteX1" fmla="*/ 6350 w 1384300"/>
              <a:gd name="connsiteY1" fmla="*/ 587375 h 593725"/>
              <a:gd name="connsiteX2" fmla="*/ 1377950 w 1384300"/>
              <a:gd name="connsiteY2" fmla="*/ 587375 h 593725"/>
              <a:gd name="connsiteX3" fmla="*/ 1377950 w 1384300"/>
              <a:gd name="connsiteY3" fmla="*/ 6350 h 593725"/>
              <a:gd name="connsiteX4" fmla="*/ 6350 w 1384300"/>
              <a:gd name="connsiteY4" fmla="*/ 6350 h 5937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384300" h="593725">
                <a:moveTo>
                  <a:pt x="6350" y="6350"/>
                </a:moveTo>
                <a:lnTo>
                  <a:pt x="6350" y="587375"/>
                </a:lnTo>
                <a:lnTo>
                  <a:pt x="1377950" y="587375"/>
                </a:lnTo>
                <a:lnTo>
                  <a:pt x="1377950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5991225" y="5359400"/>
            <a:ext cx="1076325" cy="590550"/>
          </a:xfrm>
          <a:custGeom>
            <a:avLst/>
            <a:gdLst>
              <a:gd name="connsiteX0" fmla="*/ 0 w 1076325"/>
              <a:gd name="connsiteY0" fmla="*/ 590550 h 590550"/>
              <a:gd name="connsiteX1" fmla="*/ 1076325 w 1076325"/>
              <a:gd name="connsiteY1" fmla="*/ 590550 h 590550"/>
              <a:gd name="connsiteX2" fmla="*/ 1076325 w 1076325"/>
              <a:gd name="connsiteY2" fmla="*/ 0 h 590550"/>
              <a:gd name="connsiteX3" fmla="*/ 0 w 1076325"/>
              <a:gd name="connsiteY3" fmla="*/ 0 h 590550"/>
              <a:gd name="connsiteX4" fmla="*/ 0 w 1076325"/>
              <a:gd name="connsiteY4" fmla="*/ 590550 h 5905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76325" h="590550">
                <a:moveTo>
                  <a:pt x="0" y="590550"/>
                </a:moveTo>
                <a:lnTo>
                  <a:pt x="1076325" y="590550"/>
                </a:lnTo>
                <a:lnTo>
                  <a:pt x="1076325" y="0"/>
                </a:lnTo>
                <a:lnTo>
                  <a:pt x="0" y="0"/>
                </a:lnTo>
                <a:lnTo>
                  <a:pt x="0" y="59055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5984875" y="5353050"/>
            <a:ext cx="1089025" cy="603250"/>
          </a:xfrm>
          <a:custGeom>
            <a:avLst/>
            <a:gdLst>
              <a:gd name="connsiteX0" fmla="*/ 6350 w 1089025"/>
              <a:gd name="connsiteY0" fmla="*/ 6350 h 603250"/>
              <a:gd name="connsiteX1" fmla="*/ 6350 w 1089025"/>
              <a:gd name="connsiteY1" fmla="*/ 596900 h 603250"/>
              <a:gd name="connsiteX2" fmla="*/ 1082675 w 1089025"/>
              <a:gd name="connsiteY2" fmla="*/ 596900 h 603250"/>
              <a:gd name="connsiteX3" fmla="*/ 1082675 w 1089025"/>
              <a:gd name="connsiteY3" fmla="*/ 6350 h 603250"/>
              <a:gd name="connsiteX4" fmla="*/ 6350 w 1089025"/>
              <a:gd name="connsiteY4" fmla="*/ 6350 h 6032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89025" h="603250">
                <a:moveTo>
                  <a:pt x="6350" y="6350"/>
                </a:moveTo>
                <a:lnTo>
                  <a:pt x="6350" y="596900"/>
                </a:lnTo>
                <a:lnTo>
                  <a:pt x="1082675" y="596900"/>
                </a:lnTo>
                <a:lnTo>
                  <a:pt x="1082675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3"/>
          <p:cNvSpPr/>
          <p:nvPr/>
        </p:nvSpPr>
        <p:spPr>
          <a:xfrm>
            <a:off x="4381500" y="3273425"/>
            <a:ext cx="771525" cy="342900"/>
          </a:xfrm>
          <a:custGeom>
            <a:avLst/>
            <a:gdLst>
              <a:gd name="connsiteX0" fmla="*/ 0 w 771525"/>
              <a:gd name="connsiteY0" fmla="*/ 342900 h 342900"/>
              <a:gd name="connsiteX1" fmla="*/ 771525 w 771525"/>
              <a:gd name="connsiteY1" fmla="*/ 342900 h 342900"/>
              <a:gd name="connsiteX2" fmla="*/ 771525 w 771525"/>
              <a:gd name="connsiteY2" fmla="*/ 0 h 342900"/>
              <a:gd name="connsiteX3" fmla="*/ 0 w 771525"/>
              <a:gd name="connsiteY3" fmla="*/ 0 h 342900"/>
              <a:gd name="connsiteX4" fmla="*/ 0 w 771525"/>
              <a:gd name="connsiteY4" fmla="*/ 342900 h 3429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71525" h="342900">
                <a:moveTo>
                  <a:pt x="0" y="342900"/>
                </a:moveTo>
                <a:lnTo>
                  <a:pt x="771525" y="342900"/>
                </a:lnTo>
                <a:lnTo>
                  <a:pt x="771525" y="0"/>
                </a:lnTo>
                <a:lnTo>
                  <a:pt x="0" y="0"/>
                </a:lnTo>
                <a:lnTo>
                  <a:pt x="0" y="3429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3"/>
          <p:cNvSpPr/>
          <p:nvPr/>
        </p:nvSpPr>
        <p:spPr>
          <a:xfrm>
            <a:off x="4375150" y="3267075"/>
            <a:ext cx="784225" cy="355600"/>
          </a:xfrm>
          <a:custGeom>
            <a:avLst/>
            <a:gdLst>
              <a:gd name="connsiteX0" fmla="*/ 6350 w 784225"/>
              <a:gd name="connsiteY0" fmla="*/ 6350 h 355600"/>
              <a:gd name="connsiteX1" fmla="*/ 6350 w 784225"/>
              <a:gd name="connsiteY1" fmla="*/ 349250 h 355600"/>
              <a:gd name="connsiteX2" fmla="*/ 777875 w 784225"/>
              <a:gd name="connsiteY2" fmla="*/ 349250 h 355600"/>
              <a:gd name="connsiteX3" fmla="*/ 777875 w 784225"/>
              <a:gd name="connsiteY3" fmla="*/ 6350 h 355600"/>
              <a:gd name="connsiteX4" fmla="*/ 6350 w 784225"/>
              <a:gd name="connsiteY4" fmla="*/ 6350 h 3556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84225" h="355600">
                <a:moveTo>
                  <a:pt x="6350" y="6350"/>
                </a:moveTo>
                <a:lnTo>
                  <a:pt x="6350" y="349250"/>
                </a:lnTo>
                <a:lnTo>
                  <a:pt x="777875" y="349250"/>
                </a:lnTo>
                <a:lnTo>
                  <a:pt x="777875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3"/>
          <p:cNvSpPr/>
          <p:nvPr/>
        </p:nvSpPr>
        <p:spPr>
          <a:xfrm>
            <a:off x="5419725" y="3273425"/>
            <a:ext cx="771525" cy="342900"/>
          </a:xfrm>
          <a:custGeom>
            <a:avLst/>
            <a:gdLst>
              <a:gd name="connsiteX0" fmla="*/ 0 w 771525"/>
              <a:gd name="connsiteY0" fmla="*/ 342900 h 342900"/>
              <a:gd name="connsiteX1" fmla="*/ 771525 w 771525"/>
              <a:gd name="connsiteY1" fmla="*/ 342900 h 342900"/>
              <a:gd name="connsiteX2" fmla="*/ 771525 w 771525"/>
              <a:gd name="connsiteY2" fmla="*/ 0 h 342900"/>
              <a:gd name="connsiteX3" fmla="*/ 0 w 771525"/>
              <a:gd name="connsiteY3" fmla="*/ 0 h 342900"/>
              <a:gd name="connsiteX4" fmla="*/ 0 w 771525"/>
              <a:gd name="connsiteY4" fmla="*/ 342900 h 3429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71525" h="342900">
                <a:moveTo>
                  <a:pt x="0" y="342900"/>
                </a:moveTo>
                <a:lnTo>
                  <a:pt x="771525" y="342900"/>
                </a:lnTo>
                <a:lnTo>
                  <a:pt x="771525" y="0"/>
                </a:lnTo>
                <a:lnTo>
                  <a:pt x="0" y="0"/>
                </a:lnTo>
                <a:lnTo>
                  <a:pt x="0" y="3429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Freeform 3"/>
          <p:cNvSpPr/>
          <p:nvPr/>
        </p:nvSpPr>
        <p:spPr>
          <a:xfrm>
            <a:off x="5413375" y="3267075"/>
            <a:ext cx="784225" cy="355600"/>
          </a:xfrm>
          <a:custGeom>
            <a:avLst/>
            <a:gdLst>
              <a:gd name="connsiteX0" fmla="*/ 6350 w 784225"/>
              <a:gd name="connsiteY0" fmla="*/ 6350 h 355600"/>
              <a:gd name="connsiteX1" fmla="*/ 6350 w 784225"/>
              <a:gd name="connsiteY1" fmla="*/ 349250 h 355600"/>
              <a:gd name="connsiteX2" fmla="*/ 777875 w 784225"/>
              <a:gd name="connsiteY2" fmla="*/ 349250 h 355600"/>
              <a:gd name="connsiteX3" fmla="*/ 777875 w 784225"/>
              <a:gd name="connsiteY3" fmla="*/ 6350 h 355600"/>
              <a:gd name="connsiteX4" fmla="*/ 6350 w 784225"/>
              <a:gd name="connsiteY4" fmla="*/ 6350 h 3556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84225" h="355600">
                <a:moveTo>
                  <a:pt x="6350" y="6350"/>
                </a:moveTo>
                <a:lnTo>
                  <a:pt x="6350" y="349250"/>
                </a:lnTo>
                <a:lnTo>
                  <a:pt x="777875" y="349250"/>
                </a:lnTo>
                <a:lnTo>
                  <a:pt x="777875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reeform 3"/>
          <p:cNvSpPr/>
          <p:nvPr/>
        </p:nvSpPr>
        <p:spPr>
          <a:xfrm>
            <a:off x="6181725" y="3273425"/>
            <a:ext cx="771525" cy="342900"/>
          </a:xfrm>
          <a:custGeom>
            <a:avLst/>
            <a:gdLst>
              <a:gd name="connsiteX0" fmla="*/ 0 w 771525"/>
              <a:gd name="connsiteY0" fmla="*/ 342900 h 342900"/>
              <a:gd name="connsiteX1" fmla="*/ 771525 w 771525"/>
              <a:gd name="connsiteY1" fmla="*/ 342900 h 342900"/>
              <a:gd name="connsiteX2" fmla="*/ 771525 w 771525"/>
              <a:gd name="connsiteY2" fmla="*/ 0 h 342900"/>
              <a:gd name="connsiteX3" fmla="*/ 0 w 771525"/>
              <a:gd name="connsiteY3" fmla="*/ 0 h 342900"/>
              <a:gd name="connsiteX4" fmla="*/ 0 w 771525"/>
              <a:gd name="connsiteY4" fmla="*/ 342900 h 3429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71525" h="342900">
                <a:moveTo>
                  <a:pt x="0" y="342900"/>
                </a:moveTo>
                <a:lnTo>
                  <a:pt x="771525" y="342900"/>
                </a:lnTo>
                <a:lnTo>
                  <a:pt x="771525" y="0"/>
                </a:lnTo>
                <a:lnTo>
                  <a:pt x="0" y="0"/>
                </a:lnTo>
                <a:lnTo>
                  <a:pt x="0" y="3429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3"/>
          <p:cNvSpPr/>
          <p:nvPr/>
        </p:nvSpPr>
        <p:spPr>
          <a:xfrm>
            <a:off x="6175375" y="3267075"/>
            <a:ext cx="784225" cy="355600"/>
          </a:xfrm>
          <a:custGeom>
            <a:avLst/>
            <a:gdLst>
              <a:gd name="connsiteX0" fmla="*/ 6350 w 784225"/>
              <a:gd name="connsiteY0" fmla="*/ 6350 h 355600"/>
              <a:gd name="connsiteX1" fmla="*/ 6350 w 784225"/>
              <a:gd name="connsiteY1" fmla="*/ 349250 h 355600"/>
              <a:gd name="connsiteX2" fmla="*/ 777875 w 784225"/>
              <a:gd name="connsiteY2" fmla="*/ 349250 h 355600"/>
              <a:gd name="connsiteX3" fmla="*/ 777875 w 784225"/>
              <a:gd name="connsiteY3" fmla="*/ 6350 h 355600"/>
              <a:gd name="connsiteX4" fmla="*/ 6350 w 784225"/>
              <a:gd name="connsiteY4" fmla="*/ 6350 h 3556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84225" h="355600">
                <a:moveTo>
                  <a:pt x="6350" y="6350"/>
                </a:moveTo>
                <a:lnTo>
                  <a:pt x="6350" y="349250"/>
                </a:lnTo>
                <a:lnTo>
                  <a:pt x="777875" y="349250"/>
                </a:lnTo>
                <a:lnTo>
                  <a:pt x="777875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Freeform 3"/>
          <p:cNvSpPr/>
          <p:nvPr/>
        </p:nvSpPr>
        <p:spPr>
          <a:xfrm>
            <a:off x="5143500" y="3606800"/>
            <a:ext cx="47625" cy="9525"/>
          </a:xfrm>
          <a:custGeom>
            <a:avLst/>
            <a:gdLst>
              <a:gd name="connsiteX0" fmla="*/ 0 w 47625"/>
              <a:gd name="connsiteY0" fmla="*/ 4762 h 9525"/>
              <a:gd name="connsiteX1" fmla="*/ 47625 w 47625"/>
              <a:gd name="connsiteY1" fmla="*/ 4762 h 95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47625" h="9525">
                <a:moveTo>
                  <a:pt x="0" y="4762"/>
                </a:moveTo>
                <a:lnTo>
                  <a:pt x="47625" y="4762"/>
                </a:lnTo>
              </a:path>
            </a:pathLst>
          </a:custGeom>
          <a:ln w="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Freeform 3"/>
          <p:cNvSpPr/>
          <p:nvPr/>
        </p:nvSpPr>
        <p:spPr>
          <a:xfrm>
            <a:off x="5229225" y="3606800"/>
            <a:ext cx="57150" cy="9525"/>
          </a:xfrm>
          <a:custGeom>
            <a:avLst/>
            <a:gdLst>
              <a:gd name="connsiteX0" fmla="*/ 0 w 57150"/>
              <a:gd name="connsiteY0" fmla="*/ 4762 h 9525"/>
              <a:gd name="connsiteX1" fmla="*/ 57150 w 57150"/>
              <a:gd name="connsiteY1" fmla="*/ 4762 h 95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57150" h="9525">
                <a:moveTo>
                  <a:pt x="0" y="4762"/>
                </a:moveTo>
                <a:lnTo>
                  <a:pt x="57150" y="4762"/>
                </a:lnTo>
              </a:path>
            </a:pathLst>
          </a:custGeom>
          <a:ln w="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Freeform 3"/>
          <p:cNvSpPr/>
          <p:nvPr/>
        </p:nvSpPr>
        <p:spPr>
          <a:xfrm>
            <a:off x="5324475" y="3606800"/>
            <a:ext cx="47625" cy="9525"/>
          </a:xfrm>
          <a:custGeom>
            <a:avLst/>
            <a:gdLst>
              <a:gd name="connsiteX0" fmla="*/ 0 w 47625"/>
              <a:gd name="connsiteY0" fmla="*/ 4762 h 9525"/>
              <a:gd name="connsiteX1" fmla="*/ 47625 w 47625"/>
              <a:gd name="connsiteY1" fmla="*/ 4762 h 95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47625" h="9525">
                <a:moveTo>
                  <a:pt x="0" y="4762"/>
                </a:moveTo>
                <a:lnTo>
                  <a:pt x="47625" y="4762"/>
                </a:lnTo>
              </a:path>
            </a:pathLst>
          </a:custGeom>
          <a:ln w="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Freeform 3"/>
          <p:cNvSpPr/>
          <p:nvPr/>
        </p:nvSpPr>
        <p:spPr>
          <a:xfrm>
            <a:off x="5153025" y="3263900"/>
            <a:ext cx="57150" cy="9525"/>
          </a:xfrm>
          <a:custGeom>
            <a:avLst/>
            <a:gdLst>
              <a:gd name="connsiteX0" fmla="*/ 0 w 57150"/>
              <a:gd name="connsiteY0" fmla="*/ 4762 h 9525"/>
              <a:gd name="connsiteX1" fmla="*/ 57150 w 57150"/>
              <a:gd name="connsiteY1" fmla="*/ 4762 h 95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57150" h="9525">
                <a:moveTo>
                  <a:pt x="0" y="4762"/>
                </a:moveTo>
                <a:lnTo>
                  <a:pt x="57150" y="4762"/>
                </a:lnTo>
              </a:path>
            </a:pathLst>
          </a:custGeom>
          <a:ln w="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Freeform 3"/>
          <p:cNvSpPr/>
          <p:nvPr/>
        </p:nvSpPr>
        <p:spPr>
          <a:xfrm>
            <a:off x="5248275" y="3263900"/>
            <a:ext cx="47625" cy="9525"/>
          </a:xfrm>
          <a:custGeom>
            <a:avLst/>
            <a:gdLst>
              <a:gd name="connsiteX0" fmla="*/ 0 w 47625"/>
              <a:gd name="connsiteY0" fmla="*/ 4762 h 9525"/>
              <a:gd name="connsiteX1" fmla="*/ 47625 w 47625"/>
              <a:gd name="connsiteY1" fmla="*/ 4762 h 95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47625" h="9525">
                <a:moveTo>
                  <a:pt x="0" y="4762"/>
                </a:moveTo>
                <a:lnTo>
                  <a:pt x="47625" y="4762"/>
                </a:lnTo>
              </a:path>
            </a:pathLst>
          </a:custGeom>
          <a:ln w="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Freeform 3"/>
          <p:cNvSpPr/>
          <p:nvPr/>
        </p:nvSpPr>
        <p:spPr>
          <a:xfrm>
            <a:off x="5334000" y="3263900"/>
            <a:ext cx="47625" cy="9525"/>
          </a:xfrm>
          <a:custGeom>
            <a:avLst/>
            <a:gdLst>
              <a:gd name="connsiteX0" fmla="*/ 0 w 47625"/>
              <a:gd name="connsiteY0" fmla="*/ 4762 h 9525"/>
              <a:gd name="connsiteX1" fmla="*/ 47625 w 47625"/>
              <a:gd name="connsiteY1" fmla="*/ 4762 h 95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47625" h="9525">
                <a:moveTo>
                  <a:pt x="0" y="4762"/>
                </a:moveTo>
                <a:lnTo>
                  <a:pt x="47625" y="4762"/>
                </a:lnTo>
              </a:path>
            </a:pathLst>
          </a:custGeom>
          <a:ln w="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Freeform 3"/>
          <p:cNvSpPr/>
          <p:nvPr/>
        </p:nvSpPr>
        <p:spPr>
          <a:xfrm>
            <a:off x="5667375" y="4225925"/>
            <a:ext cx="1514475" cy="495300"/>
          </a:xfrm>
          <a:custGeom>
            <a:avLst/>
            <a:gdLst>
              <a:gd name="connsiteX0" fmla="*/ 0 w 1514475"/>
              <a:gd name="connsiteY0" fmla="*/ 495300 h 495300"/>
              <a:gd name="connsiteX1" fmla="*/ 1514475 w 1514475"/>
              <a:gd name="connsiteY1" fmla="*/ 495300 h 495300"/>
              <a:gd name="connsiteX2" fmla="*/ 1514475 w 1514475"/>
              <a:gd name="connsiteY2" fmla="*/ 0 h 495300"/>
              <a:gd name="connsiteX3" fmla="*/ 0 w 1514475"/>
              <a:gd name="connsiteY3" fmla="*/ 0 h 495300"/>
              <a:gd name="connsiteX4" fmla="*/ 0 w 1514475"/>
              <a:gd name="connsiteY4" fmla="*/ 495300 h 4953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514475" h="495300">
                <a:moveTo>
                  <a:pt x="0" y="495300"/>
                </a:moveTo>
                <a:lnTo>
                  <a:pt x="1514475" y="495300"/>
                </a:lnTo>
                <a:lnTo>
                  <a:pt x="1514475" y="0"/>
                </a:lnTo>
                <a:lnTo>
                  <a:pt x="0" y="0"/>
                </a:lnTo>
                <a:lnTo>
                  <a:pt x="0" y="4953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Freeform 3"/>
          <p:cNvSpPr/>
          <p:nvPr/>
        </p:nvSpPr>
        <p:spPr>
          <a:xfrm>
            <a:off x="5661025" y="4219575"/>
            <a:ext cx="1527175" cy="508000"/>
          </a:xfrm>
          <a:custGeom>
            <a:avLst/>
            <a:gdLst>
              <a:gd name="connsiteX0" fmla="*/ 6350 w 1527175"/>
              <a:gd name="connsiteY0" fmla="*/ 6350 h 508000"/>
              <a:gd name="connsiteX1" fmla="*/ 6350 w 1527175"/>
              <a:gd name="connsiteY1" fmla="*/ 501650 h 508000"/>
              <a:gd name="connsiteX2" fmla="*/ 1520825 w 1527175"/>
              <a:gd name="connsiteY2" fmla="*/ 501650 h 508000"/>
              <a:gd name="connsiteX3" fmla="*/ 1520825 w 1527175"/>
              <a:gd name="connsiteY3" fmla="*/ 6350 h 508000"/>
              <a:gd name="connsiteX4" fmla="*/ 6350 w 1527175"/>
              <a:gd name="connsiteY4" fmla="*/ 6350 h 50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527175" h="508000">
                <a:moveTo>
                  <a:pt x="6350" y="6350"/>
                </a:moveTo>
                <a:lnTo>
                  <a:pt x="6350" y="501650"/>
                </a:lnTo>
                <a:lnTo>
                  <a:pt x="1520825" y="501650"/>
                </a:lnTo>
                <a:lnTo>
                  <a:pt x="1520825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Freeform 3"/>
          <p:cNvSpPr/>
          <p:nvPr/>
        </p:nvSpPr>
        <p:spPr>
          <a:xfrm>
            <a:off x="8153400" y="4702175"/>
            <a:ext cx="247650" cy="38100"/>
          </a:xfrm>
          <a:custGeom>
            <a:avLst/>
            <a:gdLst>
              <a:gd name="connsiteX0" fmla="*/ 9525 w 247650"/>
              <a:gd name="connsiteY0" fmla="*/ 9525 h 38100"/>
              <a:gd name="connsiteX1" fmla="*/ 238125 w 247650"/>
              <a:gd name="connsiteY1" fmla="*/ 9525 h 38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47650" h="38100">
                <a:moveTo>
                  <a:pt x="9525" y="9525"/>
                </a:moveTo>
                <a:lnTo>
                  <a:pt x="238125" y="9525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Freeform 3"/>
          <p:cNvSpPr/>
          <p:nvPr/>
        </p:nvSpPr>
        <p:spPr>
          <a:xfrm>
            <a:off x="8372475" y="4416425"/>
            <a:ext cx="38100" cy="304800"/>
          </a:xfrm>
          <a:custGeom>
            <a:avLst/>
            <a:gdLst>
              <a:gd name="connsiteX0" fmla="*/ 9525 w 38100"/>
              <a:gd name="connsiteY0" fmla="*/ 295275 h 304800"/>
              <a:gd name="connsiteX1" fmla="*/ 9525 w 38100"/>
              <a:gd name="connsiteY1" fmla="*/ 9525 h 3048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8100" h="304800">
                <a:moveTo>
                  <a:pt x="9525" y="295275"/>
                </a:moveTo>
                <a:lnTo>
                  <a:pt x="9525" y="9525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Freeform 3"/>
          <p:cNvSpPr/>
          <p:nvPr/>
        </p:nvSpPr>
        <p:spPr>
          <a:xfrm>
            <a:off x="8372475" y="4416425"/>
            <a:ext cx="228600" cy="38100"/>
          </a:xfrm>
          <a:custGeom>
            <a:avLst/>
            <a:gdLst>
              <a:gd name="connsiteX0" fmla="*/ 9525 w 228600"/>
              <a:gd name="connsiteY0" fmla="*/ 9525 h 38100"/>
              <a:gd name="connsiteX1" fmla="*/ 219075 w 228600"/>
              <a:gd name="connsiteY1" fmla="*/ 9525 h 38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28600" h="38100">
                <a:moveTo>
                  <a:pt x="9525" y="9525"/>
                </a:moveTo>
                <a:lnTo>
                  <a:pt x="219075" y="9525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Freeform 3"/>
          <p:cNvSpPr/>
          <p:nvPr/>
        </p:nvSpPr>
        <p:spPr>
          <a:xfrm>
            <a:off x="8582025" y="4406900"/>
            <a:ext cx="38100" cy="304800"/>
          </a:xfrm>
          <a:custGeom>
            <a:avLst/>
            <a:gdLst>
              <a:gd name="connsiteX0" fmla="*/ 9525 w 38100"/>
              <a:gd name="connsiteY0" fmla="*/ 295275 h 304800"/>
              <a:gd name="connsiteX1" fmla="*/ 9525 w 38100"/>
              <a:gd name="connsiteY1" fmla="*/ 9525 h 3048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8100" h="304800">
                <a:moveTo>
                  <a:pt x="9525" y="295275"/>
                </a:moveTo>
                <a:lnTo>
                  <a:pt x="9525" y="9525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Freeform 3"/>
          <p:cNvSpPr/>
          <p:nvPr/>
        </p:nvSpPr>
        <p:spPr>
          <a:xfrm>
            <a:off x="8582025" y="4692650"/>
            <a:ext cx="247650" cy="38100"/>
          </a:xfrm>
          <a:custGeom>
            <a:avLst/>
            <a:gdLst>
              <a:gd name="connsiteX0" fmla="*/ 9525 w 247650"/>
              <a:gd name="connsiteY0" fmla="*/ 9525 h 38100"/>
              <a:gd name="connsiteX1" fmla="*/ 238125 w 247650"/>
              <a:gd name="connsiteY1" fmla="*/ 9525 h 38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47650" h="38100">
                <a:moveTo>
                  <a:pt x="9525" y="9525"/>
                </a:moveTo>
                <a:lnTo>
                  <a:pt x="238125" y="9525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Freeform 3"/>
          <p:cNvSpPr/>
          <p:nvPr/>
        </p:nvSpPr>
        <p:spPr>
          <a:xfrm>
            <a:off x="8801100" y="4416425"/>
            <a:ext cx="38100" cy="295275"/>
          </a:xfrm>
          <a:custGeom>
            <a:avLst/>
            <a:gdLst>
              <a:gd name="connsiteX0" fmla="*/ 9525 w 38100"/>
              <a:gd name="connsiteY0" fmla="*/ 285750 h 295275"/>
              <a:gd name="connsiteX1" fmla="*/ 9525 w 38100"/>
              <a:gd name="connsiteY1" fmla="*/ 9525 h 2952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8100" h="295275">
                <a:moveTo>
                  <a:pt x="9525" y="285750"/>
                </a:moveTo>
                <a:lnTo>
                  <a:pt x="9525" y="9525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Freeform 3"/>
          <p:cNvSpPr/>
          <p:nvPr/>
        </p:nvSpPr>
        <p:spPr>
          <a:xfrm>
            <a:off x="8791575" y="4406900"/>
            <a:ext cx="238125" cy="38100"/>
          </a:xfrm>
          <a:custGeom>
            <a:avLst/>
            <a:gdLst>
              <a:gd name="connsiteX0" fmla="*/ 9525 w 238125"/>
              <a:gd name="connsiteY0" fmla="*/ 9525 h 38100"/>
              <a:gd name="connsiteX1" fmla="*/ 228600 w 238125"/>
              <a:gd name="connsiteY1" fmla="*/ 9525 h 38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38125" h="38100">
                <a:moveTo>
                  <a:pt x="9525" y="9525"/>
                </a:moveTo>
                <a:lnTo>
                  <a:pt x="228600" y="9525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4" name="Freeform 3"/>
          <p:cNvSpPr/>
          <p:nvPr/>
        </p:nvSpPr>
        <p:spPr>
          <a:xfrm>
            <a:off x="9001125" y="4406900"/>
            <a:ext cx="38100" cy="295275"/>
          </a:xfrm>
          <a:custGeom>
            <a:avLst/>
            <a:gdLst>
              <a:gd name="connsiteX0" fmla="*/ 9525 w 38100"/>
              <a:gd name="connsiteY0" fmla="*/ 285750 h 295275"/>
              <a:gd name="connsiteX1" fmla="*/ 9525 w 38100"/>
              <a:gd name="connsiteY1" fmla="*/ 9525 h 2952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8100" h="295275">
                <a:moveTo>
                  <a:pt x="9525" y="285750"/>
                </a:moveTo>
                <a:lnTo>
                  <a:pt x="9525" y="9525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5" name="Freeform 3"/>
          <p:cNvSpPr/>
          <p:nvPr/>
        </p:nvSpPr>
        <p:spPr>
          <a:xfrm>
            <a:off x="9010650" y="4683125"/>
            <a:ext cx="247650" cy="38100"/>
          </a:xfrm>
          <a:custGeom>
            <a:avLst/>
            <a:gdLst>
              <a:gd name="connsiteX0" fmla="*/ 9525 w 247650"/>
              <a:gd name="connsiteY0" fmla="*/ 9525 h 38100"/>
              <a:gd name="connsiteX1" fmla="*/ 238125 w 247650"/>
              <a:gd name="connsiteY1" fmla="*/ 9525 h 38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47650" h="38100">
                <a:moveTo>
                  <a:pt x="9525" y="9525"/>
                </a:moveTo>
                <a:lnTo>
                  <a:pt x="238125" y="9525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7300" y="2032000"/>
            <a:ext cx="6832600" cy="41148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149600" y="774700"/>
            <a:ext cx="4140200" cy="1193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000"/>
              </a:lnSpc>
              <a:tabLst>
                <a:tab pos="1231900" algn="l"/>
              </a:tabLst>
            </a:pP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Microprocesseur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1231900" algn="l"/>
              </a:tabLst>
            </a:pPr>
            <a:r>
              <a:rPr lang="en-US" altLang="zh-CN" dirty="0" smtClean="0"/>
              <a:t>	</a:t>
            </a:r>
            <a:r>
              <a:rPr lang="en-US" altLang="zh-CN" sz="1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UNITE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CONTROLE</a:t>
            </a:r>
          </a:p>
        </p:txBody>
      </p:sp>
      <p:sp>
        <p:nvSpPr>
          <p:cNvPr id="1028" name="TextBox 1"/>
          <p:cNvSpPr txBox="1"/>
          <p:nvPr/>
        </p:nvSpPr>
        <p:spPr>
          <a:xfrm>
            <a:off x="4635500" y="2679700"/>
            <a:ext cx="2362200" cy="3314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                <a:tab pos="1079500" algn="l"/>
                <a:tab pos="1206500" algn="l"/>
                <a:tab pos="1270000" algn="l"/>
                <a:tab pos="1422400" algn="l"/>
                <a:tab pos="1435100" algn="l"/>
                <a:tab pos="1447800" algn="l"/>
              </a:tabLst>
            </a:pPr>
            <a:r>
              <a:rPr lang="en-US" altLang="zh-CN" dirty="0" smtClean="0"/>
              <a:t>		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Interface</a:t>
            </a:r>
          </a:p>
          <a:p>
            <a:pPr>
              <a:lnSpc>
                <a:spcPts val="2100"/>
              </a:lnSpc>
              <a:tabLst>
                <a:tab pos="1079500" algn="l"/>
                <a:tab pos="1206500" algn="l"/>
                <a:tab pos="1270000" algn="l"/>
                <a:tab pos="1422400" algn="l"/>
                <a:tab pos="1435100" algn="l"/>
                <a:tab pos="1447800" algn="l"/>
              </a:tabLst>
            </a:pPr>
            <a:r>
              <a:rPr lang="en-US" altLang="zh-CN" dirty="0" smtClean="0"/>
              <a:t>	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données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>
                <a:tab pos="1079500" algn="l"/>
                <a:tab pos="1206500" algn="l"/>
                <a:tab pos="1270000" algn="l"/>
                <a:tab pos="1422400" algn="l"/>
                <a:tab pos="1435100" algn="l"/>
                <a:tab pos="1447800" algn="l"/>
              </a:tabLst>
            </a:pP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Registre</a:t>
            </a:r>
            <a:r>
              <a:rPr lang="en-US" altLang="zh-CN" sz="157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d’instruction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1079500" algn="l"/>
                <a:tab pos="1206500" algn="l"/>
                <a:tab pos="1270000" algn="l"/>
                <a:tab pos="1422400" algn="l"/>
                <a:tab pos="1435100" algn="l"/>
                <a:tab pos="1447800" algn="l"/>
              </a:tabLst>
            </a:pPr>
            <a:r>
              <a:rPr lang="en-US" altLang="zh-CN" dirty="0" smtClean="0"/>
              <a:t>			</a:t>
            </a: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Compteur</a:t>
            </a:r>
          </a:p>
          <a:p>
            <a:pPr>
              <a:lnSpc>
                <a:spcPts val="1900"/>
              </a:lnSpc>
              <a:tabLst>
                <a:tab pos="1079500" algn="l"/>
                <a:tab pos="1206500" algn="l"/>
                <a:tab pos="1270000" algn="l"/>
                <a:tab pos="1422400" algn="l"/>
                <a:tab pos="1435100" algn="l"/>
                <a:tab pos="1447800" algn="l"/>
              </a:tabLst>
            </a:pPr>
            <a:r>
              <a:rPr lang="en-US" altLang="zh-CN" dirty="0" smtClean="0"/>
              <a:t>						</a:t>
            </a: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ordinal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1079500" algn="l"/>
                <a:tab pos="1206500" algn="l"/>
                <a:tab pos="1270000" algn="l"/>
                <a:tab pos="1422400" algn="l"/>
                <a:tab pos="1435100" algn="l"/>
                <a:tab pos="1447800" algn="l"/>
              </a:tabLst>
            </a:pPr>
            <a:r>
              <a:rPr lang="en-US" altLang="zh-CN" dirty="0" smtClean="0"/>
              <a:t>					</a:t>
            </a: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Interface</a:t>
            </a:r>
          </a:p>
          <a:p>
            <a:pPr>
              <a:lnSpc>
                <a:spcPts val="1900"/>
              </a:lnSpc>
              <a:tabLst>
                <a:tab pos="1079500" algn="l"/>
                <a:tab pos="1206500" algn="l"/>
                <a:tab pos="1270000" algn="l"/>
                <a:tab pos="1422400" algn="l"/>
                <a:tab pos="1435100" algn="l"/>
                <a:tab pos="1447800" algn="l"/>
              </a:tabLst>
            </a:pPr>
            <a:r>
              <a:rPr lang="en-US" altLang="zh-CN" dirty="0" smtClean="0"/>
              <a:t>				</a:t>
            </a: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d’adresse</a:t>
            </a:r>
          </a:p>
        </p:txBody>
      </p:sp>
      <p:sp>
        <p:nvSpPr>
          <p:cNvPr id="1029" name="TextBox 1"/>
          <p:cNvSpPr txBox="1"/>
          <p:nvPr/>
        </p:nvSpPr>
        <p:spPr>
          <a:xfrm>
            <a:off x="8140700" y="2705100"/>
            <a:ext cx="1676400" cy="3149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                <a:tab pos="114300" algn="l"/>
                <a:tab pos="139700" algn="l"/>
                <a:tab pos="165100" algn="l"/>
              </a:tabLst>
            </a:pPr>
            <a:r>
              <a:rPr lang="en-US" altLang="zh-CN" dirty="0" smtClean="0"/>
              <a:t>			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</a:t>
            </a:r>
          </a:p>
          <a:p>
            <a:pPr>
              <a:lnSpc>
                <a:spcPts val="2100"/>
              </a:lnSpc>
              <a:tabLst>
                <a:tab pos="114300" algn="l"/>
                <a:tab pos="139700" algn="l"/>
                <a:tab pos="165100" algn="l"/>
              </a:tabLst>
            </a:pPr>
            <a:r>
              <a:rPr lang="en-US" altLang="zh-CN" dirty="0" smtClean="0"/>
              <a:t>	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données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114300" algn="l"/>
                <a:tab pos="139700" algn="l"/>
                <a:tab pos="165100" algn="l"/>
              </a:tabLst>
            </a:pPr>
            <a:r>
              <a:rPr lang="en-US" altLang="zh-CN" dirty="0" smtClean="0"/>
              <a:t>		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Horloge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100"/>
              </a:lnSpc>
              <a:tabLst>
                <a:tab pos="114300" algn="l"/>
                <a:tab pos="139700" algn="l"/>
                <a:tab pos="165100" algn="l"/>
              </a:tabLst>
            </a:pP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d’adresses</a:t>
            </a:r>
          </a:p>
        </p:txBody>
      </p:sp>
      <p:sp>
        <p:nvSpPr>
          <p:cNvPr id="1030" name="TextBox 1"/>
          <p:cNvSpPr txBox="1"/>
          <p:nvPr/>
        </p:nvSpPr>
        <p:spPr>
          <a:xfrm>
            <a:off x="1295400" y="2476500"/>
            <a:ext cx="2590800" cy="203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/>
            </a:pP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données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interne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693400" cy="75692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781050" y="358775"/>
            <a:ext cx="9144000" cy="6858000"/>
          </a:xfrm>
          <a:custGeom>
            <a:avLst/>
            <a:gdLst>
              <a:gd name="connsiteX0" fmla="*/ 0 w 9144000"/>
              <a:gd name="connsiteY0" fmla="*/ 6858000 h 6858000"/>
              <a:gd name="connsiteX1" fmla="*/ 9144000 w 9144000"/>
              <a:gd name="connsiteY1" fmla="*/ 6858000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1085850" y="1616075"/>
            <a:ext cx="6267450" cy="4572000"/>
          </a:xfrm>
          <a:custGeom>
            <a:avLst/>
            <a:gdLst>
              <a:gd name="connsiteX0" fmla="*/ 0 w 6267450"/>
              <a:gd name="connsiteY0" fmla="*/ 4572000 h 4572000"/>
              <a:gd name="connsiteX1" fmla="*/ 6267450 w 6267450"/>
              <a:gd name="connsiteY1" fmla="*/ 4572000 h 4572000"/>
              <a:gd name="connsiteX2" fmla="*/ 6267450 w 6267450"/>
              <a:gd name="connsiteY2" fmla="*/ 0 h 4572000"/>
              <a:gd name="connsiteX3" fmla="*/ 0 w 6267450"/>
              <a:gd name="connsiteY3" fmla="*/ 0 h 4572000"/>
              <a:gd name="connsiteX4" fmla="*/ 0 w 6267450"/>
              <a:gd name="connsiteY4" fmla="*/ 4572000 h 4572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267450" h="4572000">
                <a:moveTo>
                  <a:pt x="0" y="4572000"/>
                </a:moveTo>
                <a:lnTo>
                  <a:pt x="6267450" y="4572000"/>
                </a:lnTo>
                <a:lnTo>
                  <a:pt x="6267450" y="0"/>
                </a:lnTo>
                <a:lnTo>
                  <a:pt x="0" y="0"/>
                </a:lnTo>
                <a:lnTo>
                  <a:pt x="0" y="4572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1079500" y="1609725"/>
            <a:ext cx="6280150" cy="4584700"/>
          </a:xfrm>
          <a:custGeom>
            <a:avLst/>
            <a:gdLst>
              <a:gd name="connsiteX0" fmla="*/ 6350 w 6280150"/>
              <a:gd name="connsiteY0" fmla="*/ 6350 h 4584700"/>
              <a:gd name="connsiteX1" fmla="*/ 6350 w 6280150"/>
              <a:gd name="connsiteY1" fmla="*/ 4578350 h 4584700"/>
              <a:gd name="connsiteX2" fmla="*/ 6273800 w 6280150"/>
              <a:gd name="connsiteY2" fmla="*/ 4578350 h 4584700"/>
              <a:gd name="connsiteX3" fmla="*/ 6273800 w 6280150"/>
              <a:gd name="connsiteY3" fmla="*/ 6350 h 4584700"/>
              <a:gd name="connsiteX4" fmla="*/ 6350 w 6280150"/>
              <a:gd name="connsiteY4" fmla="*/ 6350 h 4584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280150" h="4584700">
                <a:moveTo>
                  <a:pt x="6350" y="6350"/>
                </a:moveTo>
                <a:lnTo>
                  <a:pt x="6350" y="4578350"/>
                </a:lnTo>
                <a:lnTo>
                  <a:pt x="6273800" y="4578350"/>
                </a:lnTo>
                <a:lnTo>
                  <a:pt x="6273800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4019550" y="2044700"/>
            <a:ext cx="3267075" cy="4076700"/>
          </a:xfrm>
          <a:custGeom>
            <a:avLst/>
            <a:gdLst>
              <a:gd name="connsiteX0" fmla="*/ 0 w 3267075"/>
              <a:gd name="connsiteY0" fmla="*/ 4076700 h 4076700"/>
              <a:gd name="connsiteX1" fmla="*/ 3267075 w 3267075"/>
              <a:gd name="connsiteY1" fmla="*/ 4076700 h 4076700"/>
              <a:gd name="connsiteX2" fmla="*/ 3267075 w 3267075"/>
              <a:gd name="connsiteY2" fmla="*/ 0 h 4076700"/>
              <a:gd name="connsiteX3" fmla="*/ 0 w 3267075"/>
              <a:gd name="connsiteY3" fmla="*/ 0 h 4076700"/>
              <a:gd name="connsiteX4" fmla="*/ 0 w 3267075"/>
              <a:gd name="connsiteY4" fmla="*/ 4076700 h 4076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267075" h="4076700">
                <a:moveTo>
                  <a:pt x="0" y="4076700"/>
                </a:moveTo>
                <a:lnTo>
                  <a:pt x="3267075" y="4076700"/>
                </a:lnTo>
                <a:lnTo>
                  <a:pt x="3267075" y="0"/>
                </a:lnTo>
                <a:lnTo>
                  <a:pt x="0" y="0"/>
                </a:lnTo>
                <a:lnTo>
                  <a:pt x="0" y="40767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5667375" y="2501900"/>
            <a:ext cx="1371600" cy="581025"/>
          </a:xfrm>
          <a:custGeom>
            <a:avLst/>
            <a:gdLst>
              <a:gd name="connsiteX0" fmla="*/ 0 w 1371600"/>
              <a:gd name="connsiteY0" fmla="*/ 581025 h 581025"/>
              <a:gd name="connsiteX1" fmla="*/ 1371600 w 1371600"/>
              <a:gd name="connsiteY1" fmla="*/ 581025 h 581025"/>
              <a:gd name="connsiteX2" fmla="*/ 1371600 w 1371600"/>
              <a:gd name="connsiteY2" fmla="*/ 0 h 581025"/>
              <a:gd name="connsiteX3" fmla="*/ 0 w 1371600"/>
              <a:gd name="connsiteY3" fmla="*/ 0 h 581025"/>
              <a:gd name="connsiteX4" fmla="*/ 0 w 1371600"/>
              <a:gd name="connsiteY4" fmla="*/ 581025 h 5810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371600" h="581025">
                <a:moveTo>
                  <a:pt x="0" y="581025"/>
                </a:moveTo>
                <a:lnTo>
                  <a:pt x="1371600" y="581025"/>
                </a:lnTo>
                <a:lnTo>
                  <a:pt x="1371600" y="0"/>
                </a:lnTo>
                <a:lnTo>
                  <a:pt x="0" y="0"/>
                </a:lnTo>
                <a:lnTo>
                  <a:pt x="0" y="58102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5661025" y="2495550"/>
            <a:ext cx="1384300" cy="593725"/>
          </a:xfrm>
          <a:custGeom>
            <a:avLst/>
            <a:gdLst>
              <a:gd name="connsiteX0" fmla="*/ 6350 w 1384300"/>
              <a:gd name="connsiteY0" fmla="*/ 6350 h 593725"/>
              <a:gd name="connsiteX1" fmla="*/ 6350 w 1384300"/>
              <a:gd name="connsiteY1" fmla="*/ 587375 h 593725"/>
              <a:gd name="connsiteX2" fmla="*/ 1377950 w 1384300"/>
              <a:gd name="connsiteY2" fmla="*/ 587375 h 593725"/>
              <a:gd name="connsiteX3" fmla="*/ 1377950 w 1384300"/>
              <a:gd name="connsiteY3" fmla="*/ 6350 h 593725"/>
              <a:gd name="connsiteX4" fmla="*/ 6350 w 1384300"/>
              <a:gd name="connsiteY4" fmla="*/ 6350 h 5937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384300" h="593725">
                <a:moveTo>
                  <a:pt x="6350" y="6350"/>
                </a:moveTo>
                <a:lnTo>
                  <a:pt x="6350" y="587375"/>
                </a:lnTo>
                <a:lnTo>
                  <a:pt x="1377950" y="587375"/>
                </a:lnTo>
                <a:lnTo>
                  <a:pt x="1377950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5991225" y="5359400"/>
            <a:ext cx="1076325" cy="590550"/>
          </a:xfrm>
          <a:custGeom>
            <a:avLst/>
            <a:gdLst>
              <a:gd name="connsiteX0" fmla="*/ 0 w 1076325"/>
              <a:gd name="connsiteY0" fmla="*/ 590550 h 590550"/>
              <a:gd name="connsiteX1" fmla="*/ 1076325 w 1076325"/>
              <a:gd name="connsiteY1" fmla="*/ 590550 h 590550"/>
              <a:gd name="connsiteX2" fmla="*/ 1076325 w 1076325"/>
              <a:gd name="connsiteY2" fmla="*/ 0 h 590550"/>
              <a:gd name="connsiteX3" fmla="*/ 0 w 1076325"/>
              <a:gd name="connsiteY3" fmla="*/ 0 h 590550"/>
              <a:gd name="connsiteX4" fmla="*/ 0 w 1076325"/>
              <a:gd name="connsiteY4" fmla="*/ 590550 h 5905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76325" h="590550">
                <a:moveTo>
                  <a:pt x="0" y="590550"/>
                </a:moveTo>
                <a:lnTo>
                  <a:pt x="1076325" y="590550"/>
                </a:lnTo>
                <a:lnTo>
                  <a:pt x="1076325" y="0"/>
                </a:lnTo>
                <a:lnTo>
                  <a:pt x="0" y="0"/>
                </a:lnTo>
                <a:lnTo>
                  <a:pt x="0" y="59055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5984875" y="5353050"/>
            <a:ext cx="1089025" cy="603250"/>
          </a:xfrm>
          <a:custGeom>
            <a:avLst/>
            <a:gdLst>
              <a:gd name="connsiteX0" fmla="*/ 6350 w 1089025"/>
              <a:gd name="connsiteY0" fmla="*/ 6350 h 603250"/>
              <a:gd name="connsiteX1" fmla="*/ 6350 w 1089025"/>
              <a:gd name="connsiteY1" fmla="*/ 596900 h 603250"/>
              <a:gd name="connsiteX2" fmla="*/ 1082675 w 1089025"/>
              <a:gd name="connsiteY2" fmla="*/ 596900 h 603250"/>
              <a:gd name="connsiteX3" fmla="*/ 1082675 w 1089025"/>
              <a:gd name="connsiteY3" fmla="*/ 6350 h 603250"/>
              <a:gd name="connsiteX4" fmla="*/ 6350 w 1089025"/>
              <a:gd name="connsiteY4" fmla="*/ 6350 h 6032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89025" h="603250">
                <a:moveTo>
                  <a:pt x="6350" y="6350"/>
                </a:moveTo>
                <a:lnTo>
                  <a:pt x="6350" y="596900"/>
                </a:lnTo>
                <a:lnTo>
                  <a:pt x="1082675" y="596900"/>
                </a:lnTo>
                <a:lnTo>
                  <a:pt x="1082675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3"/>
          <p:cNvSpPr/>
          <p:nvPr/>
        </p:nvSpPr>
        <p:spPr>
          <a:xfrm>
            <a:off x="4381500" y="3273425"/>
            <a:ext cx="771525" cy="342900"/>
          </a:xfrm>
          <a:custGeom>
            <a:avLst/>
            <a:gdLst>
              <a:gd name="connsiteX0" fmla="*/ 0 w 771525"/>
              <a:gd name="connsiteY0" fmla="*/ 342900 h 342900"/>
              <a:gd name="connsiteX1" fmla="*/ 771525 w 771525"/>
              <a:gd name="connsiteY1" fmla="*/ 342900 h 342900"/>
              <a:gd name="connsiteX2" fmla="*/ 771525 w 771525"/>
              <a:gd name="connsiteY2" fmla="*/ 0 h 342900"/>
              <a:gd name="connsiteX3" fmla="*/ 0 w 771525"/>
              <a:gd name="connsiteY3" fmla="*/ 0 h 342900"/>
              <a:gd name="connsiteX4" fmla="*/ 0 w 771525"/>
              <a:gd name="connsiteY4" fmla="*/ 342900 h 3429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71525" h="342900">
                <a:moveTo>
                  <a:pt x="0" y="342900"/>
                </a:moveTo>
                <a:lnTo>
                  <a:pt x="771525" y="342900"/>
                </a:lnTo>
                <a:lnTo>
                  <a:pt x="771525" y="0"/>
                </a:lnTo>
                <a:lnTo>
                  <a:pt x="0" y="0"/>
                </a:lnTo>
                <a:lnTo>
                  <a:pt x="0" y="3429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3"/>
          <p:cNvSpPr/>
          <p:nvPr/>
        </p:nvSpPr>
        <p:spPr>
          <a:xfrm>
            <a:off x="4375150" y="3267075"/>
            <a:ext cx="784225" cy="355600"/>
          </a:xfrm>
          <a:custGeom>
            <a:avLst/>
            <a:gdLst>
              <a:gd name="connsiteX0" fmla="*/ 6350 w 784225"/>
              <a:gd name="connsiteY0" fmla="*/ 6350 h 355600"/>
              <a:gd name="connsiteX1" fmla="*/ 6350 w 784225"/>
              <a:gd name="connsiteY1" fmla="*/ 349250 h 355600"/>
              <a:gd name="connsiteX2" fmla="*/ 777875 w 784225"/>
              <a:gd name="connsiteY2" fmla="*/ 349250 h 355600"/>
              <a:gd name="connsiteX3" fmla="*/ 777875 w 784225"/>
              <a:gd name="connsiteY3" fmla="*/ 6350 h 355600"/>
              <a:gd name="connsiteX4" fmla="*/ 6350 w 784225"/>
              <a:gd name="connsiteY4" fmla="*/ 6350 h 3556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84225" h="355600">
                <a:moveTo>
                  <a:pt x="6350" y="6350"/>
                </a:moveTo>
                <a:lnTo>
                  <a:pt x="6350" y="349250"/>
                </a:lnTo>
                <a:lnTo>
                  <a:pt x="777875" y="349250"/>
                </a:lnTo>
                <a:lnTo>
                  <a:pt x="777875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3"/>
          <p:cNvSpPr/>
          <p:nvPr/>
        </p:nvSpPr>
        <p:spPr>
          <a:xfrm>
            <a:off x="5419725" y="3273425"/>
            <a:ext cx="771525" cy="342900"/>
          </a:xfrm>
          <a:custGeom>
            <a:avLst/>
            <a:gdLst>
              <a:gd name="connsiteX0" fmla="*/ 0 w 771525"/>
              <a:gd name="connsiteY0" fmla="*/ 342900 h 342900"/>
              <a:gd name="connsiteX1" fmla="*/ 771525 w 771525"/>
              <a:gd name="connsiteY1" fmla="*/ 342900 h 342900"/>
              <a:gd name="connsiteX2" fmla="*/ 771525 w 771525"/>
              <a:gd name="connsiteY2" fmla="*/ 0 h 342900"/>
              <a:gd name="connsiteX3" fmla="*/ 0 w 771525"/>
              <a:gd name="connsiteY3" fmla="*/ 0 h 342900"/>
              <a:gd name="connsiteX4" fmla="*/ 0 w 771525"/>
              <a:gd name="connsiteY4" fmla="*/ 342900 h 3429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71525" h="342900">
                <a:moveTo>
                  <a:pt x="0" y="342900"/>
                </a:moveTo>
                <a:lnTo>
                  <a:pt x="771525" y="342900"/>
                </a:lnTo>
                <a:lnTo>
                  <a:pt x="771525" y="0"/>
                </a:lnTo>
                <a:lnTo>
                  <a:pt x="0" y="0"/>
                </a:lnTo>
                <a:lnTo>
                  <a:pt x="0" y="3429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Freeform 3"/>
          <p:cNvSpPr/>
          <p:nvPr/>
        </p:nvSpPr>
        <p:spPr>
          <a:xfrm>
            <a:off x="5413375" y="3267075"/>
            <a:ext cx="784225" cy="355600"/>
          </a:xfrm>
          <a:custGeom>
            <a:avLst/>
            <a:gdLst>
              <a:gd name="connsiteX0" fmla="*/ 6350 w 784225"/>
              <a:gd name="connsiteY0" fmla="*/ 6350 h 355600"/>
              <a:gd name="connsiteX1" fmla="*/ 6350 w 784225"/>
              <a:gd name="connsiteY1" fmla="*/ 349250 h 355600"/>
              <a:gd name="connsiteX2" fmla="*/ 777875 w 784225"/>
              <a:gd name="connsiteY2" fmla="*/ 349250 h 355600"/>
              <a:gd name="connsiteX3" fmla="*/ 777875 w 784225"/>
              <a:gd name="connsiteY3" fmla="*/ 6350 h 355600"/>
              <a:gd name="connsiteX4" fmla="*/ 6350 w 784225"/>
              <a:gd name="connsiteY4" fmla="*/ 6350 h 3556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84225" h="355600">
                <a:moveTo>
                  <a:pt x="6350" y="6350"/>
                </a:moveTo>
                <a:lnTo>
                  <a:pt x="6350" y="349250"/>
                </a:lnTo>
                <a:lnTo>
                  <a:pt x="777875" y="349250"/>
                </a:lnTo>
                <a:lnTo>
                  <a:pt x="777875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reeform 3"/>
          <p:cNvSpPr/>
          <p:nvPr/>
        </p:nvSpPr>
        <p:spPr>
          <a:xfrm>
            <a:off x="6181725" y="3273425"/>
            <a:ext cx="771525" cy="342900"/>
          </a:xfrm>
          <a:custGeom>
            <a:avLst/>
            <a:gdLst>
              <a:gd name="connsiteX0" fmla="*/ 0 w 771525"/>
              <a:gd name="connsiteY0" fmla="*/ 342900 h 342900"/>
              <a:gd name="connsiteX1" fmla="*/ 771525 w 771525"/>
              <a:gd name="connsiteY1" fmla="*/ 342900 h 342900"/>
              <a:gd name="connsiteX2" fmla="*/ 771525 w 771525"/>
              <a:gd name="connsiteY2" fmla="*/ 0 h 342900"/>
              <a:gd name="connsiteX3" fmla="*/ 0 w 771525"/>
              <a:gd name="connsiteY3" fmla="*/ 0 h 342900"/>
              <a:gd name="connsiteX4" fmla="*/ 0 w 771525"/>
              <a:gd name="connsiteY4" fmla="*/ 342900 h 3429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71525" h="342900">
                <a:moveTo>
                  <a:pt x="0" y="342900"/>
                </a:moveTo>
                <a:lnTo>
                  <a:pt x="771525" y="342900"/>
                </a:lnTo>
                <a:lnTo>
                  <a:pt x="771525" y="0"/>
                </a:lnTo>
                <a:lnTo>
                  <a:pt x="0" y="0"/>
                </a:lnTo>
                <a:lnTo>
                  <a:pt x="0" y="3429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3"/>
          <p:cNvSpPr/>
          <p:nvPr/>
        </p:nvSpPr>
        <p:spPr>
          <a:xfrm>
            <a:off x="6175375" y="3267075"/>
            <a:ext cx="784225" cy="355600"/>
          </a:xfrm>
          <a:custGeom>
            <a:avLst/>
            <a:gdLst>
              <a:gd name="connsiteX0" fmla="*/ 6350 w 784225"/>
              <a:gd name="connsiteY0" fmla="*/ 6350 h 355600"/>
              <a:gd name="connsiteX1" fmla="*/ 6350 w 784225"/>
              <a:gd name="connsiteY1" fmla="*/ 349250 h 355600"/>
              <a:gd name="connsiteX2" fmla="*/ 777875 w 784225"/>
              <a:gd name="connsiteY2" fmla="*/ 349250 h 355600"/>
              <a:gd name="connsiteX3" fmla="*/ 777875 w 784225"/>
              <a:gd name="connsiteY3" fmla="*/ 6350 h 355600"/>
              <a:gd name="connsiteX4" fmla="*/ 6350 w 784225"/>
              <a:gd name="connsiteY4" fmla="*/ 6350 h 3556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84225" h="355600">
                <a:moveTo>
                  <a:pt x="6350" y="6350"/>
                </a:moveTo>
                <a:lnTo>
                  <a:pt x="6350" y="349250"/>
                </a:lnTo>
                <a:lnTo>
                  <a:pt x="777875" y="349250"/>
                </a:lnTo>
                <a:lnTo>
                  <a:pt x="777875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Freeform 3"/>
          <p:cNvSpPr/>
          <p:nvPr/>
        </p:nvSpPr>
        <p:spPr>
          <a:xfrm>
            <a:off x="5143500" y="3606800"/>
            <a:ext cx="47625" cy="9525"/>
          </a:xfrm>
          <a:custGeom>
            <a:avLst/>
            <a:gdLst>
              <a:gd name="connsiteX0" fmla="*/ 0 w 47625"/>
              <a:gd name="connsiteY0" fmla="*/ 4762 h 9525"/>
              <a:gd name="connsiteX1" fmla="*/ 47625 w 47625"/>
              <a:gd name="connsiteY1" fmla="*/ 4762 h 95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47625" h="9525">
                <a:moveTo>
                  <a:pt x="0" y="4762"/>
                </a:moveTo>
                <a:lnTo>
                  <a:pt x="47625" y="4762"/>
                </a:lnTo>
              </a:path>
            </a:pathLst>
          </a:custGeom>
          <a:ln w="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Freeform 3"/>
          <p:cNvSpPr/>
          <p:nvPr/>
        </p:nvSpPr>
        <p:spPr>
          <a:xfrm>
            <a:off x="5229225" y="3606800"/>
            <a:ext cx="57150" cy="9525"/>
          </a:xfrm>
          <a:custGeom>
            <a:avLst/>
            <a:gdLst>
              <a:gd name="connsiteX0" fmla="*/ 0 w 57150"/>
              <a:gd name="connsiteY0" fmla="*/ 4762 h 9525"/>
              <a:gd name="connsiteX1" fmla="*/ 57150 w 57150"/>
              <a:gd name="connsiteY1" fmla="*/ 4762 h 95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57150" h="9525">
                <a:moveTo>
                  <a:pt x="0" y="4762"/>
                </a:moveTo>
                <a:lnTo>
                  <a:pt x="57150" y="4762"/>
                </a:lnTo>
              </a:path>
            </a:pathLst>
          </a:custGeom>
          <a:ln w="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Freeform 3"/>
          <p:cNvSpPr/>
          <p:nvPr/>
        </p:nvSpPr>
        <p:spPr>
          <a:xfrm>
            <a:off x="5324475" y="3606800"/>
            <a:ext cx="47625" cy="9525"/>
          </a:xfrm>
          <a:custGeom>
            <a:avLst/>
            <a:gdLst>
              <a:gd name="connsiteX0" fmla="*/ 0 w 47625"/>
              <a:gd name="connsiteY0" fmla="*/ 4762 h 9525"/>
              <a:gd name="connsiteX1" fmla="*/ 47625 w 47625"/>
              <a:gd name="connsiteY1" fmla="*/ 4762 h 95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47625" h="9525">
                <a:moveTo>
                  <a:pt x="0" y="4762"/>
                </a:moveTo>
                <a:lnTo>
                  <a:pt x="47625" y="4762"/>
                </a:lnTo>
              </a:path>
            </a:pathLst>
          </a:custGeom>
          <a:ln w="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Freeform 3"/>
          <p:cNvSpPr/>
          <p:nvPr/>
        </p:nvSpPr>
        <p:spPr>
          <a:xfrm>
            <a:off x="5153025" y="3263900"/>
            <a:ext cx="57150" cy="9525"/>
          </a:xfrm>
          <a:custGeom>
            <a:avLst/>
            <a:gdLst>
              <a:gd name="connsiteX0" fmla="*/ 0 w 57150"/>
              <a:gd name="connsiteY0" fmla="*/ 4762 h 9525"/>
              <a:gd name="connsiteX1" fmla="*/ 57150 w 57150"/>
              <a:gd name="connsiteY1" fmla="*/ 4762 h 95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57150" h="9525">
                <a:moveTo>
                  <a:pt x="0" y="4762"/>
                </a:moveTo>
                <a:lnTo>
                  <a:pt x="57150" y="4762"/>
                </a:lnTo>
              </a:path>
            </a:pathLst>
          </a:custGeom>
          <a:ln w="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Freeform 3"/>
          <p:cNvSpPr/>
          <p:nvPr/>
        </p:nvSpPr>
        <p:spPr>
          <a:xfrm>
            <a:off x="5248275" y="3263900"/>
            <a:ext cx="47625" cy="9525"/>
          </a:xfrm>
          <a:custGeom>
            <a:avLst/>
            <a:gdLst>
              <a:gd name="connsiteX0" fmla="*/ 0 w 47625"/>
              <a:gd name="connsiteY0" fmla="*/ 4762 h 9525"/>
              <a:gd name="connsiteX1" fmla="*/ 47625 w 47625"/>
              <a:gd name="connsiteY1" fmla="*/ 4762 h 95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47625" h="9525">
                <a:moveTo>
                  <a:pt x="0" y="4762"/>
                </a:moveTo>
                <a:lnTo>
                  <a:pt x="47625" y="4762"/>
                </a:lnTo>
              </a:path>
            </a:pathLst>
          </a:custGeom>
          <a:ln w="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Freeform 3"/>
          <p:cNvSpPr/>
          <p:nvPr/>
        </p:nvSpPr>
        <p:spPr>
          <a:xfrm>
            <a:off x="5334000" y="3263900"/>
            <a:ext cx="47625" cy="9525"/>
          </a:xfrm>
          <a:custGeom>
            <a:avLst/>
            <a:gdLst>
              <a:gd name="connsiteX0" fmla="*/ 0 w 47625"/>
              <a:gd name="connsiteY0" fmla="*/ 4762 h 9525"/>
              <a:gd name="connsiteX1" fmla="*/ 47625 w 47625"/>
              <a:gd name="connsiteY1" fmla="*/ 4762 h 95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47625" h="9525">
                <a:moveTo>
                  <a:pt x="0" y="4762"/>
                </a:moveTo>
                <a:lnTo>
                  <a:pt x="47625" y="4762"/>
                </a:lnTo>
              </a:path>
            </a:pathLst>
          </a:custGeom>
          <a:ln w="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Freeform 3"/>
          <p:cNvSpPr/>
          <p:nvPr/>
        </p:nvSpPr>
        <p:spPr>
          <a:xfrm>
            <a:off x="5667375" y="4225925"/>
            <a:ext cx="1514475" cy="495300"/>
          </a:xfrm>
          <a:custGeom>
            <a:avLst/>
            <a:gdLst>
              <a:gd name="connsiteX0" fmla="*/ 0 w 1514475"/>
              <a:gd name="connsiteY0" fmla="*/ 495300 h 495300"/>
              <a:gd name="connsiteX1" fmla="*/ 1514475 w 1514475"/>
              <a:gd name="connsiteY1" fmla="*/ 495300 h 495300"/>
              <a:gd name="connsiteX2" fmla="*/ 1514475 w 1514475"/>
              <a:gd name="connsiteY2" fmla="*/ 0 h 495300"/>
              <a:gd name="connsiteX3" fmla="*/ 0 w 1514475"/>
              <a:gd name="connsiteY3" fmla="*/ 0 h 495300"/>
              <a:gd name="connsiteX4" fmla="*/ 0 w 1514475"/>
              <a:gd name="connsiteY4" fmla="*/ 495300 h 4953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514475" h="495300">
                <a:moveTo>
                  <a:pt x="0" y="495300"/>
                </a:moveTo>
                <a:lnTo>
                  <a:pt x="1514475" y="495300"/>
                </a:lnTo>
                <a:lnTo>
                  <a:pt x="1514475" y="0"/>
                </a:lnTo>
                <a:lnTo>
                  <a:pt x="0" y="0"/>
                </a:lnTo>
                <a:lnTo>
                  <a:pt x="0" y="4953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Freeform 3"/>
          <p:cNvSpPr/>
          <p:nvPr/>
        </p:nvSpPr>
        <p:spPr>
          <a:xfrm>
            <a:off x="5661025" y="4219575"/>
            <a:ext cx="1527175" cy="508000"/>
          </a:xfrm>
          <a:custGeom>
            <a:avLst/>
            <a:gdLst>
              <a:gd name="connsiteX0" fmla="*/ 6350 w 1527175"/>
              <a:gd name="connsiteY0" fmla="*/ 6350 h 508000"/>
              <a:gd name="connsiteX1" fmla="*/ 6350 w 1527175"/>
              <a:gd name="connsiteY1" fmla="*/ 501650 h 508000"/>
              <a:gd name="connsiteX2" fmla="*/ 1520825 w 1527175"/>
              <a:gd name="connsiteY2" fmla="*/ 501650 h 508000"/>
              <a:gd name="connsiteX3" fmla="*/ 1520825 w 1527175"/>
              <a:gd name="connsiteY3" fmla="*/ 6350 h 508000"/>
              <a:gd name="connsiteX4" fmla="*/ 6350 w 1527175"/>
              <a:gd name="connsiteY4" fmla="*/ 6350 h 50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527175" h="508000">
                <a:moveTo>
                  <a:pt x="6350" y="6350"/>
                </a:moveTo>
                <a:lnTo>
                  <a:pt x="6350" y="501650"/>
                </a:lnTo>
                <a:lnTo>
                  <a:pt x="1520825" y="501650"/>
                </a:lnTo>
                <a:lnTo>
                  <a:pt x="1520825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Freeform 3"/>
          <p:cNvSpPr/>
          <p:nvPr/>
        </p:nvSpPr>
        <p:spPr>
          <a:xfrm>
            <a:off x="4295775" y="5359400"/>
            <a:ext cx="1333500" cy="628650"/>
          </a:xfrm>
          <a:custGeom>
            <a:avLst/>
            <a:gdLst>
              <a:gd name="connsiteX0" fmla="*/ 0 w 1333500"/>
              <a:gd name="connsiteY0" fmla="*/ 628650 h 628650"/>
              <a:gd name="connsiteX1" fmla="*/ 1333500 w 1333500"/>
              <a:gd name="connsiteY1" fmla="*/ 628650 h 628650"/>
              <a:gd name="connsiteX2" fmla="*/ 1333500 w 1333500"/>
              <a:gd name="connsiteY2" fmla="*/ 0 h 628650"/>
              <a:gd name="connsiteX3" fmla="*/ 0 w 1333500"/>
              <a:gd name="connsiteY3" fmla="*/ 0 h 628650"/>
              <a:gd name="connsiteX4" fmla="*/ 0 w 1333500"/>
              <a:gd name="connsiteY4" fmla="*/ 628650 h 6286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333500" h="628650">
                <a:moveTo>
                  <a:pt x="0" y="628650"/>
                </a:moveTo>
                <a:lnTo>
                  <a:pt x="1333500" y="628650"/>
                </a:lnTo>
                <a:lnTo>
                  <a:pt x="1333500" y="0"/>
                </a:lnTo>
                <a:lnTo>
                  <a:pt x="0" y="0"/>
                </a:lnTo>
                <a:lnTo>
                  <a:pt x="0" y="62865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Freeform 3"/>
          <p:cNvSpPr/>
          <p:nvPr/>
        </p:nvSpPr>
        <p:spPr>
          <a:xfrm>
            <a:off x="4289425" y="5353050"/>
            <a:ext cx="1346200" cy="641350"/>
          </a:xfrm>
          <a:custGeom>
            <a:avLst/>
            <a:gdLst>
              <a:gd name="connsiteX0" fmla="*/ 6350 w 1346200"/>
              <a:gd name="connsiteY0" fmla="*/ 6350 h 641350"/>
              <a:gd name="connsiteX1" fmla="*/ 6350 w 1346200"/>
              <a:gd name="connsiteY1" fmla="*/ 635000 h 641350"/>
              <a:gd name="connsiteX2" fmla="*/ 1339850 w 1346200"/>
              <a:gd name="connsiteY2" fmla="*/ 635000 h 641350"/>
              <a:gd name="connsiteX3" fmla="*/ 1339850 w 1346200"/>
              <a:gd name="connsiteY3" fmla="*/ 6350 h 641350"/>
              <a:gd name="connsiteX4" fmla="*/ 6350 w 1346200"/>
              <a:gd name="connsiteY4" fmla="*/ 6350 h 6413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346200" h="641350">
                <a:moveTo>
                  <a:pt x="6350" y="6350"/>
                </a:moveTo>
                <a:lnTo>
                  <a:pt x="6350" y="635000"/>
                </a:lnTo>
                <a:lnTo>
                  <a:pt x="1339850" y="635000"/>
                </a:lnTo>
                <a:lnTo>
                  <a:pt x="1339850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Freeform 3"/>
          <p:cNvSpPr/>
          <p:nvPr/>
        </p:nvSpPr>
        <p:spPr>
          <a:xfrm>
            <a:off x="4184650" y="4210050"/>
            <a:ext cx="136525" cy="508000"/>
          </a:xfrm>
          <a:custGeom>
            <a:avLst/>
            <a:gdLst>
              <a:gd name="connsiteX0" fmla="*/ 6350 w 136525"/>
              <a:gd name="connsiteY0" fmla="*/ 501650 h 508000"/>
              <a:gd name="connsiteX1" fmla="*/ 130175 w 136525"/>
              <a:gd name="connsiteY1" fmla="*/ 6350 h 50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36525" h="508000">
                <a:moveTo>
                  <a:pt x="6350" y="501650"/>
                </a:moveTo>
                <a:lnTo>
                  <a:pt x="130175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Freeform 3"/>
          <p:cNvSpPr/>
          <p:nvPr/>
        </p:nvSpPr>
        <p:spPr>
          <a:xfrm>
            <a:off x="5384800" y="4210050"/>
            <a:ext cx="136525" cy="508000"/>
          </a:xfrm>
          <a:custGeom>
            <a:avLst/>
            <a:gdLst>
              <a:gd name="connsiteX0" fmla="*/ 130175 w 136525"/>
              <a:gd name="connsiteY0" fmla="*/ 501650 h 508000"/>
              <a:gd name="connsiteX1" fmla="*/ 6350 w 136525"/>
              <a:gd name="connsiteY1" fmla="*/ 6350 h 50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36525" h="508000">
                <a:moveTo>
                  <a:pt x="130175" y="50165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Freeform 3"/>
          <p:cNvSpPr/>
          <p:nvPr/>
        </p:nvSpPr>
        <p:spPr>
          <a:xfrm>
            <a:off x="4318000" y="4210050"/>
            <a:ext cx="1079500" cy="22225"/>
          </a:xfrm>
          <a:custGeom>
            <a:avLst/>
            <a:gdLst>
              <a:gd name="connsiteX0" fmla="*/ 1073150 w 1079500"/>
              <a:gd name="connsiteY0" fmla="*/ 6350 h 22225"/>
              <a:gd name="connsiteX1" fmla="*/ 6350 w 1079500"/>
              <a:gd name="connsiteY1" fmla="*/ 6350 h 222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079500" h="22225">
                <a:moveTo>
                  <a:pt x="1073150" y="635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Freeform 3"/>
          <p:cNvSpPr/>
          <p:nvPr/>
        </p:nvSpPr>
        <p:spPr>
          <a:xfrm>
            <a:off x="4184650" y="4686300"/>
            <a:ext cx="1336675" cy="22225"/>
          </a:xfrm>
          <a:custGeom>
            <a:avLst/>
            <a:gdLst>
              <a:gd name="connsiteX0" fmla="*/ 1330325 w 1336675"/>
              <a:gd name="connsiteY0" fmla="*/ 15875 h 22225"/>
              <a:gd name="connsiteX1" fmla="*/ 6350 w 1336675"/>
              <a:gd name="connsiteY1" fmla="*/ 6350 h 222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336675" h="22225">
                <a:moveTo>
                  <a:pt x="1330325" y="15875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Freeform 3"/>
          <p:cNvSpPr/>
          <p:nvPr/>
        </p:nvSpPr>
        <p:spPr>
          <a:xfrm>
            <a:off x="8153400" y="4702175"/>
            <a:ext cx="247650" cy="38100"/>
          </a:xfrm>
          <a:custGeom>
            <a:avLst/>
            <a:gdLst>
              <a:gd name="connsiteX0" fmla="*/ 9525 w 247650"/>
              <a:gd name="connsiteY0" fmla="*/ 9525 h 38100"/>
              <a:gd name="connsiteX1" fmla="*/ 238125 w 247650"/>
              <a:gd name="connsiteY1" fmla="*/ 9525 h 38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47650" h="38100">
                <a:moveTo>
                  <a:pt x="9525" y="9525"/>
                </a:moveTo>
                <a:lnTo>
                  <a:pt x="238125" y="9525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4" name="Freeform 3"/>
          <p:cNvSpPr/>
          <p:nvPr/>
        </p:nvSpPr>
        <p:spPr>
          <a:xfrm>
            <a:off x="8372475" y="4416425"/>
            <a:ext cx="38100" cy="304800"/>
          </a:xfrm>
          <a:custGeom>
            <a:avLst/>
            <a:gdLst>
              <a:gd name="connsiteX0" fmla="*/ 9525 w 38100"/>
              <a:gd name="connsiteY0" fmla="*/ 295275 h 304800"/>
              <a:gd name="connsiteX1" fmla="*/ 9525 w 38100"/>
              <a:gd name="connsiteY1" fmla="*/ 9525 h 3048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8100" h="304800">
                <a:moveTo>
                  <a:pt x="9525" y="295275"/>
                </a:moveTo>
                <a:lnTo>
                  <a:pt x="9525" y="9525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5" name="Freeform 3"/>
          <p:cNvSpPr/>
          <p:nvPr/>
        </p:nvSpPr>
        <p:spPr>
          <a:xfrm>
            <a:off x="8372475" y="4416425"/>
            <a:ext cx="228600" cy="38100"/>
          </a:xfrm>
          <a:custGeom>
            <a:avLst/>
            <a:gdLst>
              <a:gd name="connsiteX0" fmla="*/ 9525 w 228600"/>
              <a:gd name="connsiteY0" fmla="*/ 9525 h 38100"/>
              <a:gd name="connsiteX1" fmla="*/ 219075 w 228600"/>
              <a:gd name="connsiteY1" fmla="*/ 9525 h 38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28600" h="38100">
                <a:moveTo>
                  <a:pt x="9525" y="9525"/>
                </a:moveTo>
                <a:lnTo>
                  <a:pt x="219075" y="9525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6" name="Freeform 3"/>
          <p:cNvSpPr/>
          <p:nvPr/>
        </p:nvSpPr>
        <p:spPr>
          <a:xfrm>
            <a:off x="8582025" y="4406900"/>
            <a:ext cx="38100" cy="304800"/>
          </a:xfrm>
          <a:custGeom>
            <a:avLst/>
            <a:gdLst>
              <a:gd name="connsiteX0" fmla="*/ 9525 w 38100"/>
              <a:gd name="connsiteY0" fmla="*/ 295275 h 304800"/>
              <a:gd name="connsiteX1" fmla="*/ 9525 w 38100"/>
              <a:gd name="connsiteY1" fmla="*/ 9525 h 3048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8100" h="304800">
                <a:moveTo>
                  <a:pt x="9525" y="295275"/>
                </a:moveTo>
                <a:lnTo>
                  <a:pt x="9525" y="9525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8" name="Freeform 3"/>
          <p:cNvSpPr/>
          <p:nvPr/>
        </p:nvSpPr>
        <p:spPr>
          <a:xfrm>
            <a:off x="8582025" y="4692650"/>
            <a:ext cx="247650" cy="38100"/>
          </a:xfrm>
          <a:custGeom>
            <a:avLst/>
            <a:gdLst>
              <a:gd name="connsiteX0" fmla="*/ 9525 w 247650"/>
              <a:gd name="connsiteY0" fmla="*/ 9525 h 38100"/>
              <a:gd name="connsiteX1" fmla="*/ 238125 w 247650"/>
              <a:gd name="connsiteY1" fmla="*/ 9525 h 38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47650" h="38100">
                <a:moveTo>
                  <a:pt x="9525" y="9525"/>
                </a:moveTo>
                <a:lnTo>
                  <a:pt x="238125" y="9525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9" name="Freeform 3"/>
          <p:cNvSpPr/>
          <p:nvPr/>
        </p:nvSpPr>
        <p:spPr>
          <a:xfrm>
            <a:off x="8801100" y="4416425"/>
            <a:ext cx="38100" cy="295275"/>
          </a:xfrm>
          <a:custGeom>
            <a:avLst/>
            <a:gdLst>
              <a:gd name="connsiteX0" fmla="*/ 9525 w 38100"/>
              <a:gd name="connsiteY0" fmla="*/ 285750 h 295275"/>
              <a:gd name="connsiteX1" fmla="*/ 9525 w 38100"/>
              <a:gd name="connsiteY1" fmla="*/ 9525 h 2952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8100" h="295275">
                <a:moveTo>
                  <a:pt x="9525" y="285750"/>
                </a:moveTo>
                <a:lnTo>
                  <a:pt x="9525" y="9525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0" name="Freeform 3"/>
          <p:cNvSpPr/>
          <p:nvPr/>
        </p:nvSpPr>
        <p:spPr>
          <a:xfrm>
            <a:off x="8791575" y="4406900"/>
            <a:ext cx="238125" cy="38100"/>
          </a:xfrm>
          <a:custGeom>
            <a:avLst/>
            <a:gdLst>
              <a:gd name="connsiteX0" fmla="*/ 9525 w 238125"/>
              <a:gd name="connsiteY0" fmla="*/ 9525 h 38100"/>
              <a:gd name="connsiteX1" fmla="*/ 228600 w 238125"/>
              <a:gd name="connsiteY1" fmla="*/ 9525 h 38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38125" h="38100">
                <a:moveTo>
                  <a:pt x="9525" y="9525"/>
                </a:moveTo>
                <a:lnTo>
                  <a:pt x="228600" y="9525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1" name="Freeform 3"/>
          <p:cNvSpPr/>
          <p:nvPr/>
        </p:nvSpPr>
        <p:spPr>
          <a:xfrm>
            <a:off x="9001125" y="4406900"/>
            <a:ext cx="38100" cy="295275"/>
          </a:xfrm>
          <a:custGeom>
            <a:avLst/>
            <a:gdLst>
              <a:gd name="connsiteX0" fmla="*/ 9525 w 38100"/>
              <a:gd name="connsiteY0" fmla="*/ 285750 h 295275"/>
              <a:gd name="connsiteX1" fmla="*/ 9525 w 38100"/>
              <a:gd name="connsiteY1" fmla="*/ 9525 h 2952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8100" h="295275">
                <a:moveTo>
                  <a:pt x="9525" y="285750"/>
                </a:moveTo>
                <a:lnTo>
                  <a:pt x="9525" y="9525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2" name="Freeform 3"/>
          <p:cNvSpPr/>
          <p:nvPr/>
        </p:nvSpPr>
        <p:spPr>
          <a:xfrm>
            <a:off x="9010650" y="4683125"/>
            <a:ext cx="247650" cy="38100"/>
          </a:xfrm>
          <a:custGeom>
            <a:avLst/>
            <a:gdLst>
              <a:gd name="connsiteX0" fmla="*/ 9525 w 247650"/>
              <a:gd name="connsiteY0" fmla="*/ 9525 h 38100"/>
              <a:gd name="connsiteX1" fmla="*/ 238125 w 247650"/>
              <a:gd name="connsiteY1" fmla="*/ 9525 h 38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47650" h="38100">
                <a:moveTo>
                  <a:pt x="9525" y="9525"/>
                </a:moveTo>
                <a:lnTo>
                  <a:pt x="238125" y="9525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3" name="Freeform 3"/>
          <p:cNvSpPr/>
          <p:nvPr/>
        </p:nvSpPr>
        <p:spPr>
          <a:xfrm>
            <a:off x="5375275" y="5010150"/>
            <a:ext cx="22225" cy="365125"/>
          </a:xfrm>
          <a:custGeom>
            <a:avLst/>
            <a:gdLst>
              <a:gd name="connsiteX0" fmla="*/ 6350 w 22225"/>
              <a:gd name="connsiteY0" fmla="*/ 358775 h 365125"/>
              <a:gd name="connsiteX1" fmla="*/ 6350 w 22225"/>
              <a:gd name="connsiteY1" fmla="*/ 6350 h 3651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2225" h="365125">
                <a:moveTo>
                  <a:pt x="6350" y="358775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4" name="Freeform 3"/>
          <p:cNvSpPr/>
          <p:nvPr/>
        </p:nvSpPr>
        <p:spPr>
          <a:xfrm>
            <a:off x="5375275" y="5010150"/>
            <a:ext cx="460375" cy="22225"/>
          </a:xfrm>
          <a:custGeom>
            <a:avLst/>
            <a:gdLst>
              <a:gd name="connsiteX0" fmla="*/ 6350 w 460375"/>
              <a:gd name="connsiteY0" fmla="*/ 6350 h 22225"/>
              <a:gd name="connsiteX1" fmla="*/ 454025 w 460375"/>
              <a:gd name="connsiteY1" fmla="*/ 6350 h 222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460375" h="22225">
                <a:moveTo>
                  <a:pt x="6350" y="6350"/>
                </a:moveTo>
                <a:lnTo>
                  <a:pt x="454025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7300" y="2032000"/>
            <a:ext cx="6832600" cy="43688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149600" y="774700"/>
            <a:ext cx="4140200" cy="1193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000"/>
              </a:lnSpc>
              <a:tabLst>
                <a:tab pos="1231900" algn="l"/>
              </a:tabLst>
            </a:pP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Microprocesseur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1231900" algn="l"/>
              </a:tabLst>
            </a:pPr>
            <a:r>
              <a:rPr lang="en-US" altLang="zh-CN" dirty="0" smtClean="0"/>
              <a:t>	</a:t>
            </a:r>
            <a:r>
              <a:rPr lang="en-US" altLang="zh-CN" sz="1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UNITE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CONTROLE</a:t>
            </a:r>
          </a:p>
        </p:txBody>
      </p:sp>
      <p:sp>
        <p:nvSpPr>
          <p:cNvPr id="1036" name="TextBox 1"/>
          <p:cNvSpPr txBox="1"/>
          <p:nvPr/>
        </p:nvSpPr>
        <p:spPr>
          <a:xfrm>
            <a:off x="6057900" y="5473700"/>
            <a:ext cx="939800" cy="431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Interface</a:t>
            </a:r>
          </a:p>
          <a:p>
            <a:pPr>
              <a:lnSpc>
                <a:spcPts val="1900"/>
              </a:lnSpc>
              <a:tabLst/>
            </a:pP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d’adresse</a:t>
            </a:r>
          </a:p>
        </p:txBody>
      </p:sp>
      <p:sp>
        <p:nvSpPr>
          <p:cNvPr id="1037" name="TextBox 1"/>
          <p:cNvSpPr txBox="1"/>
          <p:nvPr/>
        </p:nvSpPr>
        <p:spPr>
          <a:xfrm>
            <a:off x="8140700" y="5549900"/>
            <a:ext cx="1676400" cy="203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/>
            </a:pP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d’adresses</a:t>
            </a:r>
          </a:p>
        </p:txBody>
      </p:sp>
      <p:sp>
        <p:nvSpPr>
          <p:cNvPr id="1038" name="TextBox 1"/>
          <p:cNvSpPr txBox="1"/>
          <p:nvPr/>
        </p:nvSpPr>
        <p:spPr>
          <a:xfrm>
            <a:off x="4229100" y="5524500"/>
            <a:ext cx="1739900" cy="1333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>
                <a:tab pos="177800" algn="l"/>
                <a:tab pos="266700" algn="l"/>
              </a:tabLst>
            </a:pPr>
            <a:r>
              <a:rPr lang="en-US" altLang="zh-CN" dirty="0" smtClean="0"/>
              <a:t>		</a:t>
            </a: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Interface</a:t>
            </a:r>
          </a:p>
          <a:p>
            <a:pPr>
              <a:lnSpc>
                <a:spcPts val="1900"/>
              </a:lnSpc>
              <a:tabLst>
                <a:tab pos="177800" algn="l"/>
                <a:tab pos="266700" algn="l"/>
              </a:tabLst>
            </a:pPr>
            <a:r>
              <a:rPr lang="en-US" altLang="zh-CN" dirty="0" smtClean="0"/>
              <a:t>	</a:t>
            </a: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en-US" altLang="zh-CN" sz="157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contrôle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100"/>
              </a:lnSpc>
              <a:tabLst>
                <a:tab pos="177800" algn="l"/>
                <a:tab pos="266700" algn="l"/>
              </a:tabLst>
            </a:pP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contrôle</a:t>
            </a:r>
          </a:p>
        </p:txBody>
      </p:sp>
      <p:sp>
        <p:nvSpPr>
          <p:cNvPr id="1039" name="TextBox 1"/>
          <p:cNvSpPr txBox="1"/>
          <p:nvPr/>
        </p:nvSpPr>
        <p:spPr>
          <a:xfrm>
            <a:off x="4343400" y="2641600"/>
            <a:ext cx="2641600" cy="2133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                <a:tab pos="139700" algn="l"/>
                <a:tab pos="292100" algn="l"/>
                <a:tab pos="1371600" algn="l"/>
                <a:tab pos="1498600" algn="l"/>
                <a:tab pos="1562100" algn="l"/>
                <a:tab pos="1739900" algn="l"/>
              </a:tabLst>
            </a:pPr>
            <a:r>
              <a:rPr lang="en-US" altLang="zh-CN" dirty="0" smtClean="0"/>
              <a:t>				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Interface</a:t>
            </a:r>
          </a:p>
          <a:p>
            <a:pPr>
              <a:lnSpc>
                <a:spcPts val="2100"/>
              </a:lnSpc>
              <a:tabLst>
                <a:tab pos="139700" algn="l"/>
                <a:tab pos="292100" algn="l"/>
                <a:tab pos="1371600" algn="l"/>
                <a:tab pos="1498600" algn="l"/>
                <a:tab pos="1562100" algn="l"/>
                <a:tab pos="1739900" algn="l"/>
              </a:tabLst>
            </a:pPr>
            <a:r>
              <a:rPr lang="en-US" altLang="zh-CN" dirty="0" smtClean="0"/>
              <a:t>			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données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>
                <a:tab pos="139700" algn="l"/>
                <a:tab pos="292100" algn="l"/>
                <a:tab pos="1371600" algn="l"/>
                <a:tab pos="1498600" algn="l"/>
                <a:tab pos="1562100" algn="l"/>
                <a:tab pos="1739900" algn="l"/>
              </a:tabLst>
            </a:pPr>
            <a:r>
              <a:rPr lang="en-US" altLang="zh-CN" dirty="0" smtClean="0"/>
              <a:t>		</a:t>
            </a: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Registre</a:t>
            </a:r>
            <a:r>
              <a:rPr lang="en-US" altLang="zh-CN" sz="157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d’instruction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139700" algn="l"/>
                <a:tab pos="292100" algn="l"/>
                <a:tab pos="1371600" algn="l"/>
                <a:tab pos="1498600" algn="l"/>
                <a:tab pos="1562100" algn="l"/>
                <a:tab pos="1739900" algn="l"/>
              </a:tabLst>
            </a:pPr>
            <a:r>
              <a:rPr lang="en-US" altLang="zh-CN" dirty="0" smtClean="0"/>
              <a:t>					</a:t>
            </a: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Compteur</a:t>
            </a:r>
          </a:p>
          <a:p>
            <a:pPr>
              <a:lnSpc>
                <a:spcPts val="0"/>
              </a:lnSpc>
              <a:tabLst>
                <a:tab pos="139700" algn="l"/>
                <a:tab pos="292100" algn="l"/>
                <a:tab pos="1371600" algn="l"/>
                <a:tab pos="1498600" algn="l"/>
                <a:tab pos="1562100" algn="l"/>
                <a:tab pos="1739900" algn="l"/>
              </a:tabLst>
            </a:pPr>
            <a:r>
              <a:rPr lang="en-US" altLang="zh-CN" sz="142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Décodeur</a:t>
            </a:r>
            <a:r>
              <a:rPr lang="en-US" altLang="zh-CN" sz="14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2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</a:t>
            </a:r>
          </a:p>
          <a:p>
            <a:pPr>
              <a:lnSpc>
                <a:spcPts val="1600"/>
              </a:lnSpc>
              <a:tabLst>
                <a:tab pos="139700" algn="l"/>
                <a:tab pos="292100" algn="l"/>
                <a:tab pos="1371600" algn="l"/>
                <a:tab pos="1498600" algn="l"/>
                <a:tab pos="1562100" algn="l"/>
                <a:tab pos="1739900" algn="l"/>
              </a:tabLst>
            </a:pPr>
            <a:r>
              <a:rPr lang="en-US" altLang="zh-CN" dirty="0" smtClean="0"/>
              <a:t>	</a:t>
            </a:r>
            <a:r>
              <a:rPr lang="en-US" altLang="zh-CN" sz="142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fonctions</a:t>
            </a:r>
          </a:p>
          <a:p>
            <a:pPr>
              <a:lnSpc>
                <a:spcPts val="400"/>
              </a:lnSpc>
              <a:tabLst>
                <a:tab pos="139700" algn="l"/>
                <a:tab pos="292100" algn="l"/>
                <a:tab pos="1371600" algn="l"/>
                <a:tab pos="1498600" algn="l"/>
                <a:tab pos="1562100" algn="l"/>
                <a:tab pos="1739900" algn="l"/>
              </a:tabLst>
            </a:pPr>
            <a:r>
              <a:rPr lang="en-US" altLang="zh-CN" dirty="0" smtClean="0"/>
              <a:t>						</a:t>
            </a: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ordinal</a:t>
            </a:r>
          </a:p>
        </p:txBody>
      </p:sp>
      <p:sp>
        <p:nvSpPr>
          <p:cNvPr id="1040" name="TextBox 1"/>
          <p:cNvSpPr txBox="1"/>
          <p:nvPr/>
        </p:nvSpPr>
        <p:spPr>
          <a:xfrm>
            <a:off x="8255000" y="2654300"/>
            <a:ext cx="939800" cy="1600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                <a:tab pos="25400" algn="l"/>
                <a:tab pos="50800" algn="l"/>
              </a:tabLst>
            </a:pPr>
            <a:r>
              <a:rPr lang="en-US" altLang="zh-CN" dirty="0" smtClean="0"/>
              <a:t>		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</a:t>
            </a:r>
          </a:p>
          <a:p>
            <a:pPr>
              <a:lnSpc>
                <a:spcPts val="2100"/>
              </a:lnSpc>
              <a:tabLst>
                <a:tab pos="25400" algn="l"/>
                <a:tab pos="50800" algn="l"/>
              </a:tabLst>
            </a:pP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données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25400" algn="l"/>
                <a:tab pos="50800" algn="l"/>
              </a:tabLst>
            </a:pPr>
            <a:r>
              <a:rPr lang="en-US" altLang="zh-CN" dirty="0" smtClean="0"/>
              <a:t>	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Horloge</a:t>
            </a:r>
          </a:p>
        </p:txBody>
      </p:sp>
      <p:sp>
        <p:nvSpPr>
          <p:cNvPr id="1041" name="TextBox 1"/>
          <p:cNvSpPr txBox="1"/>
          <p:nvPr/>
        </p:nvSpPr>
        <p:spPr>
          <a:xfrm>
            <a:off x="1295400" y="2476500"/>
            <a:ext cx="2590800" cy="203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/>
            </a:pP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données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interne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693400" cy="75692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4700" y="342900"/>
            <a:ext cx="9156700" cy="68834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149600" y="749300"/>
            <a:ext cx="4140200" cy="508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000"/>
              </a:lnSpc>
              <a:tabLst/>
            </a:pP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Microprocesseur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6057900" y="5473700"/>
            <a:ext cx="939800" cy="431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Interface</a:t>
            </a:r>
          </a:p>
          <a:p>
            <a:pPr>
              <a:lnSpc>
                <a:spcPts val="1900"/>
              </a:lnSpc>
              <a:tabLst/>
            </a:pP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d’adresse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8140700" y="5549900"/>
            <a:ext cx="1676400" cy="203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/>
            </a:pP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d’adresses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4229100" y="5524500"/>
            <a:ext cx="1739900" cy="1333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>
                <a:tab pos="177800" algn="l"/>
                <a:tab pos="266700" algn="l"/>
              </a:tabLst>
            </a:pPr>
            <a:r>
              <a:rPr lang="en-US" altLang="zh-CN" dirty="0" smtClean="0"/>
              <a:t>		</a:t>
            </a: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Interface</a:t>
            </a:r>
          </a:p>
          <a:p>
            <a:pPr>
              <a:lnSpc>
                <a:spcPts val="1900"/>
              </a:lnSpc>
              <a:tabLst>
                <a:tab pos="177800" algn="l"/>
                <a:tab pos="266700" algn="l"/>
              </a:tabLst>
            </a:pPr>
            <a:r>
              <a:rPr lang="en-US" altLang="zh-CN" dirty="0" smtClean="0"/>
              <a:t>	</a:t>
            </a: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en-US" altLang="zh-CN" sz="157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contrôle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100"/>
              </a:lnSpc>
              <a:tabLst>
                <a:tab pos="177800" algn="l"/>
                <a:tab pos="266700" algn="l"/>
              </a:tabLst>
            </a:pP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contrôle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4343400" y="1828800"/>
            <a:ext cx="2641600" cy="2984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                <a:tab pos="38100" algn="l"/>
                <a:tab pos="139700" algn="l"/>
                <a:tab pos="292100" algn="l"/>
                <a:tab pos="1371600" algn="l"/>
                <a:tab pos="1498600" algn="l"/>
                <a:tab pos="1562100" algn="l"/>
                <a:tab pos="1739900" algn="l"/>
              </a:tabLst>
            </a:pPr>
            <a:r>
              <a:rPr lang="en-US" altLang="zh-CN" dirty="0" smtClean="0"/>
              <a:t>	</a:t>
            </a:r>
            <a:r>
              <a:rPr lang="en-US" altLang="zh-CN" sz="1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UNITE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CONTROLE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                <a:tab pos="38100" algn="l"/>
                <a:tab pos="139700" algn="l"/>
                <a:tab pos="292100" algn="l"/>
                <a:tab pos="1371600" algn="l"/>
                <a:tab pos="1498600" algn="l"/>
                <a:tab pos="1562100" algn="l"/>
                <a:tab pos="1739900" algn="l"/>
              </a:tabLst>
            </a:pPr>
            <a:r>
              <a:rPr lang="en-US" altLang="zh-CN" dirty="0" smtClean="0"/>
              <a:t>					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Interface</a:t>
            </a:r>
          </a:p>
          <a:p>
            <a:pPr>
              <a:lnSpc>
                <a:spcPts val="2100"/>
              </a:lnSpc>
              <a:tabLst>
                <a:tab pos="38100" algn="l"/>
                <a:tab pos="139700" algn="l"/>
                <a:tab pos="292100" algn="l"/>
                <a:tab pos="1371600" algn="l"/>
                <a:tab pos="1498600" algn="l"/>
                <a:tab pos="1562100" algn="l"/>
                <a:tab pos="1739900" algn="l"/>
              </a:tabLst>
            </a:pPr>
            <a:r>
              <a:rPr lang="en-US" altLang="zh-CN" dirty="0" smtClean="0"/>
              <a:t>				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données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>
                <a:tab pos="38100" algn="l"/>
                <a:tab pos="139700" algn="l"/>
                <a:tab pos="292100" algn="l"/>
                <a:tab pos="1371600" algn="l"/>
                <a:tab pos="1498600" algn="l"/>
                <a:tab pos="1562100" algn="l"/>
                <a:tab pos="1739900" algn="l"/>
              </a:tabLst>
            </a:pPr>
            <a:r>
              <a:rPr lang="en-US" altLang="zh-CN" dirty="0" smtClean="0"/>
              <a:t>			</a:t>
            </a: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Registre</a:t>
            </a:r>
            <a:r>
              <a:rPr lang="en-US" altLang="zh-CN" sz="157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d’instruction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38100" algn="l"/>
                <a:tab pos="139700" algn="l"/>
                <a:tab pos="292100" algn="l"/>
                <a:tab pos="1371600" algn="l"/>
                <a:tab pos="1498600" algn="l"/>
                <a:tab pos="1562100" algn="l"/>
                <a:tab pos="1739900" algn="l"/>
              </a:tabLst>
            </a:pPr>
            <a:r>
              <a:rPr lang="en-US" altLang="zh-CN" dirty="0" smtClean="0"/>
              <a:t>						</a:t>
            </a: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Compteur</a:t>
            </a:r>
          </a:p>
          <a:p>
            <a:pPr>
              <a:lnSpc>
                <a:spcPts val="0"/>
              </a:lnSpc>
              <a:tabLst>
                <a:tab pos="38100" algn="l"/>
                <a:tab pos="139700" algn="l"/>
                <a:tab pos="292100" algn="l"/>
                <a:tab pos="1371600" algn="l"/>
                <a:tab pos="1498600" algn="l"/>
                <a:tab pos="1562100" algn="l"/>
                <a:tab pos="1739900" algn="l"/>
              </a:tabLst>
            </a:pPr>
            <a:r>
              <a:rPr lang="en-US" altLang="zh-CN" sz="142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Décodeur</a:t>
            </a:r>
            <a:r>
              <a:rPr lang="en-US" altLang="zh-CN" sz="14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2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</a:t>
            </a:r>
          </a:p>
          <a:p>
            <a:pPr>
              <a:lnSpc>
                <a:spcPts val="1600"/>
              </a:lnSpc>
              <a:tabLst>
                <a:tab pos="38100" algn="l"/>
                <a:tab pos="139700" algn="l"/>
                <a:tab pos="292100" algn="l"/>
                <a:tab pos="1371600" algn="l"/>
                <a:tab pos="1498600" algn="l"/>
                <a:tab pos="1562100" algn="l"/>
                <a:tab pos="1739900" algn="l"/>
              </a:tabLst>
            </a:pPr>
            <a:r>
              <a:rPr lang="en-US" altLang="zh-CN" dirty="0" smtClean="0"/>
              <a:t>		</a:t>
            </a:r>
            <a:r>
              <a:rPr lang="en-US" altLang="zh-CN" sz="142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fonctions</a:t>
            </a:r>
          </a:p>
          <a:p>
            <a:pPr>
              <a:lnSpc>
                <a:spcPts val="400"/>
              </a:lnSpc>
              <a:tabLst>
                <a:tab pos="38100" algn="l"/>
                <a:tab pos="139700" algn="l"/>
                <a:tab pos="292100" algn="l"/>
                <a:tab pos="1371600" algn="l"/>
                <a:tab pos="1498600" algn="l"/>
                <a:tab pos="1562100" algn="l"/>
                <a:tab pos="1739900" algn="l"/>
              </a:tabLst>
            </a:pPr>
            <a:r>
              <a:rPr lang="en-US" altLang="zh-CN" dirty="0" smtClean="0"/>
              <a:t>							</a:t>
            </a: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ordinal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1219200" y="1828800"/>
            <a:ext cx="2654300" cy="3225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                <a:tab pos="76200" algn="l"/>
                <a:tab pos="254000" algn="l"/>
                <a:tab pos="965200" algn="l"/>
              </a:tabLst>
            </a:pPr>
            <a:r>
              <a:rPr lang="en-US" altLang="zh-CN" sz="1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UNITE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TRAITEMENT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900"/>
              </a:lnSpc>
              <a:tabLst>
                <a:tab pos="76200" algn="l"/>
                <a:tab pos="254000" algn="l"/>
                <a:tab pos="965200" algn="l"/>
              </a:tabLst>
            </a:pPr>
            <a:r>
              <a:rPr lang="en-US" altLang="zh-CN" dirty="0" smtClean="0"/>
              <a:t>	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données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interne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500"/>
              </a:lnSpc>
              <a:tabLst>
                <a:tab pos="76200" algn="l"/>
                <a:tab pos="254000" algn="l"/>
                <a:tab pos="965200" algn="l"/>
              </a:tabLst>
            </a:pPr>
            <a:r>
              <a:rPr lang="en-US" altLang="zh-CN" dirty="0" smtClean="0"/>
              <a:t>	</a:t>
            </a: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Accu</a:t>
            </a:r>
          </a:p>
          <a:p>
            <a:pPr>
              <a:lnSpc>
                <a:spcPts val="1900"/>
              </a:lnSpc>
              <a:tabLst>
                <a:tab pos="76200" algn="l"/>
                <a:tab pos="254000" algn="l"/>
                <a:tab pos="965200" algn="l"/>
              </a:tabLst>
            </a:pPr>
            <a:r>
              <a:rPr lang="en-US" altLang="zh-CN" dirty="0" smtClean="0"/>
              <a:t>		</a:t>
            </a: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76200" algn="l"/>
                <a:tab pos="254000" algn="l"/>
                <a:tab pos="965200" algn="l"/>
              </a:tabLst>
            </a:pPr>
            <a:r>
              <a:rPr lang="en-US" altLang="zh-CN" dirty="0" smtClean="0"/>
              <a:t>			</a:t>
            </a:r>
            <a:r>
              <a:rPr lang="en-US" altLang="zh-CN" sz="202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UAL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8255000" y="2654300"/>
            <a:ext cx="939800" cy="1600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                <a:tab pos="25400" algn="l"/>
                <a:tab pos="50800" algn="l"/>
              </a:tabLst>
            </a:pPr>
            <a:r>
              <a:rPr lang="en-US" altLang="zh-CN" dirty="0" smtClean="0"/>
              <a:t>		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</a:t>
            </a:r>
          </a:p>
          <a:p>
            <a:pPr>
              <a:lnSpc>
                <a:spcPts val="2100"/>
              </a:lnSpc>
              <a:tabLst>
                <a:tab pos="25400" algn="l"/>
                <a:tab pos="50800" algn="l"/>
              </a:tabLst>
            </a:pP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données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25400" algn="l"/>
                <a:tab pos="50800" algn="l"/>
              </a:tabLst>
            </a:pPr>
            <a:r>
              <a:rPr lang="en-US" altLang="zh-CN" dirty="0" smtClean="0"/>
              <a:t>	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Horloge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693400" cy="75692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4700" y="342900"/>
            <a:ext cx="9156700" cy="68834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149600" y="749300"/>
            <a:ext cx="4140200" cy="508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000"/>
              </a:lnSpc>
              <a:tabLst/>
            </a:pP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Microprocesseur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4381500" y="1765300"/>
            <a:ext cx="2603500" cy="1333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                <a:tab pos="1333500" algn="l"/>
                <a:tab pos="1460500" algn="l"/>
              </a:tabLst>
            </a:pPr>
            <a:r>
              <a:rPr lang="en-US" altLang="zh-CN" sz="1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UNITE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CONTROLE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                <a:tab pos="1333500" algn="l"/>
                <a:tab pos="1460500" algn="l"/>
              </a:tabLst>
            </a:pPr>
            <a:r>
              <a:rPr lang="en-US" altLang="zh-CN" dirty="0" smtClean="0"/>
              <a:t>		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Interface</a:t>
            </a:r>
          </a:p>
          <a:p>
            <a:pPr>
              <a:lnSpc>
                <a:spcPts val="2100"/>
              </a:lnSpc>
              <a:tabLst>
                <a:tab pos="1333500" algn="l"/>
                <a:tab pos="1460500" algn="l"/>
              </a:tabLst>
            </a:pPr>
            <a:r>
              <a:rPr lang="en-US" altLang="zh-CN" dirty="0" smtClean="0"/>
              <a:t>	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données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6057900" y="5473700"/>
            <a:ext cx="939800" cy="431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Interface</a:t>
            </a:r>
          </a:p>
          <a:p>
            <a:pPr>
              <a:lnSpc>
                <a:spcPts val="1900"/>
              </a:lnSpc>
              <a:tabLst/>
            </a:pP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d’adresse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8140700" y="5549900"/>
            <a:ext cx="1676400" cy="203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/>
            </a:pP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d’adresses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8255000" y="2616200"/>
            <a:ext cx="939800" cy="482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                <a:tab pos="50800" algn="l"/>
              </a:tabLst>
            </a:pPr>
            <a:r>
              <a:rPr lang="en-US" altLang="zh-CN" dirty="0" smtClean="0"/>
              <a:t>	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</a:t>
            </a:r>
          </a:p>
          <a:p>
            <a:pPr>
              <a:lnSpc>
                <a:spcPts val="2100"/>
              </a:lnSpc>
              <a:tabLst>
                <a:tab pos="50800" algn="l"/>
              </a:tabLst>
            </a:pP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données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5905500" y="4292600"/>
            <a:ext cx="939800" cy="431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>
                <a:tab pos="177800" algn="l"/>
              </a:tabLst>
            </a:pP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Compteur</a:t>
            </a:r>
          </a:p>
          <a:p>
            <a:pPr>
              <a:lnSpc>
                <a:spcPts val="1900"/>
              </a:lnSpc>
              <a:tabLst>
                <a:tab pos="177800" algn="l"/>
              </a:tabLst>
            </a:pPr>
            <a:r>
              <a:rPr lang="en-US" altLang="zh-CN" dirty="0" smtClean="0"/>
              <a:t>	</a:t>
            </a: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ordinal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4635500" y="3352800"/>
            <a:ext cx="20828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Registre</a:t>
            </a:r>
            <a:r>
              <a:rPr lang="en-US" altLang="zh-CN" sz="157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d’instruction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4229100" y="5524500"/>
            <a:ext cx="1739900" cy="1333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>
                <a:tab pos="177800" algn="l"/>
                <a:tab pos="266700" algn="l"/>
              </a:tabLst>
            </a:pPr>
            <a:r>
              <a:rPr lang="en-US" altLang="zh-CN" dirty="0" smtClean="0"/>
              <a:t>		</a:t>
            </a: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Interface</a:t>
            </a:r>
          </a:p>
          <a:p>
            <a:pPr>
              <a:lnSpc>
                <a:spcPts val="1900"/>
              </a:lnSpc>
              <a:tabLst>
                <a:tab pos="177800" algn="l"/>
                <a:tab pos="266700" algn="l"/>
              </a:tabLst>
            </a:pPr>
            <a:r>
              <a:rPr lang="en-US" altLang="zh-CN" dirty="0" smtClean="0"/>
              <a:t>	</a:t>
            </a: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en-US" altLang="zh-CN" sz="157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contrôle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100"/>
              </a:lnSpc>
              <a:tabLst>
                <a:tab pos="177800" algn="l"/>
                <a:tab pos="266700" algn="l"/>
              </a:tabLst>
            </a:pP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contrôle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4343400" y="4292600"/>
            <a:ext cx="1092200" cy="368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                <a:tab pos="139700" algn="l"/>
              </a:tabLst>
            </a:pPr>
            <a:r>
              <a:rPr lang="en-US" altLang="zh-CN" sz="142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Décodeur</a:t>
            </a:r>
            <a:r>
              <a:rPr lang="en-US" altLang="zh-CN" sz="14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2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</a:t>
            </a:r>
          </a:p>
          <a:p>
            <a:pPr>
              <a:lnSpc>
                <a:spcPts val="1600"/>
              </a:lnSpc>
              <a:tabLst>
                <a:tab pos="139700" algn="l"/>
              </a:tabLst>
            </a:pPr>
            <a:r>
              <a:rPr lang="en-US" altLang="zh-CN" dirty="0" smtClean="0"/>
              <a:t>	</a:t>
            </a:r>
            <a:r>
              <a:rPr lang="en-US" altLang="zh-CN" sz="142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fonctions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1219200" y="1752600"/>
            <a:ext cx="2654300" cy="952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                <a:tab pos="76200" algn="l"/>
              </a:tabLst>
            </a:pPr>
            <a:r>
              <a:rPr lang="en-US" altLang="zh-CN" sz="1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UNITE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TRAITEMENT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900"/>
              </a:lnSpc>
              <a:tabLst>
                <a:tab pos="76200" algn="l"/>
              </a:tabLst>
            </a:pPr>
            <a:r>
              <a:rPr lang="en-US" altLang="zh-CN" dirty="0" smtClean="0"/>
              <a:t>	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données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interne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1295400" y="3467100"/>
            <a:ext cx="482600" cy="431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>
                <a:tab pos="177800" algn="l"/>
              </a:tabLst>
            </a:pP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Accu</a:t>
            </a:r>
          </a:p>
          <a:p>
            <a:pPr>
              <a:lnSpc>
                <a:spcPts val="1900"/>
              </a:lnSpc>
              <a:tabLst>
                <a:tab pos="177800" algn="l"/>
              </a:tabLst>
            </a:pPr>
            <a:r>
              <a:rPr lang="en-US" altLang="zh-CN" dirty="0" smtClean="0"/>
              <a:t>	</a:t>
            </a: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2171700" y="3479800"/>
            <a:ext cx="482600" cy="419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>
                <a:tab pos="165100" algn="l"/>
              </a:tabLst>
            </a:pP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Accu</a:t>
            </a:r>
          </a:p>
          <a:p>
            <a:pPr>
              <a:lnSpc>
                <a:spcPts val="1800"/>
              </a:lnSpc>
              <a:tabLst>
                <a:tab pos="165100" algn="l"/>
              </a:tabLst>
            </a:pPr>
            <a:r>
              <a:rPr lang="en-US" altLang="zh-CN" dirty="0" smtClean="0"/>
              <a:t>	</a:t>
            </a:r>
            <a:r>
              <a:rPr lang="en-US" altLang="zh-CN" sz="157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sp>
        <p:nvSpPr>
          <p:cNvPr id="15" name="TextBox 1"/>
          <p:cNvSpPr txBox="1"/>
          <p:nvPr/>
        </p:nvSpPr>
        <p:spPr>
          <a:xfrm>
            <a:off x="2997200" y="3492500"/>
            <a:ext cx="723900" cy="368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                <a:tab pos="101600" algn="l"/>
              </a:tabLst>
            </a:pPr>
            <a:r>
              <a:rPr lang="en-US" altLang="zh-CN" sz="142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Registre</a:t>
            </a:r>
          </a:p>
          <a:p>
            <a:pPr>
              <a:lnSpc>
                <a:spcPts val="1600"/>
              </a:lnSpc>
              <a:tabLst>
                <a:tab pos="101600" algn="l"/>
              </a:tabLst>
            </a:pPr>
            <a:r>
              <a:rPr lang="en-US" altLang="zh-CN" dirty="0" smtClean="0"/>
              <a:t>	</a:t>
            </a:r>
            <a:r>
              <a:rPr lang="en-US" altLang="zh-CN" sz="142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d'état</a:t>
            </a:r>
          </a:p>
        </p:txBody>
      </p:sp>
      <p:sp>
        <p:nvSpPr>
          <p:cNvPr id="16" name="TextBox 1"/>
          <p:cNvSpPr txBox="1"/>
          <p:nvPr/>
        </p:nvSpPr>
        <p:spPr>
          <a:xfrm>
            <a:off x="2184400" y="4724400"/>
            <a:ext cx="4953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202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UAL</a:t>
            </a:r>
          </a:p>
        </p:txBody>
      </p:sp>
      <p:sp>
        <p:nvSpPr>
          <p:cNvPr id="17" name="TextBox 1"/>
          <p:cNvSpPr txBox="1"/>
          <p:nvPr/>
        </p:nvSpPr>
        <p:spPr>
          <a:xfrm>
            <a:off x="8280400" y="4000500"/>
            <a:ext cx="863600" cy="203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/>
            </a:pPr>
            <a:r>
              <a:rPr lang="en-US" altLang="zh-CN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Horloge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693400" cy="75692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781050" y="358775"/>
            <a:ext cx="9144000" cy="6858000"/>
          </a:xfrm>
          <a:custGeom>
            <a:avLst/>
            <a:gdLst>
              <a:gd name="connsiteX0" fmla="*/ 0 w 9144000"/>
              <a:gd name="connsiteY0" fmla="*/ 6858000 h 6858000"/>
              <a:gd name="connsiteX1" fmla="*/ 9144000 w 9144000"/>
              <a:gd name="connsiteY1" fmla="*/ 6858000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1098550" y="1600200"/>
            <a:ext cx="8604250" cy="5232400"/>
          </a:xfrm>
          <a:custGeom>
            <a:avLst/>
            <a:gdLst>
              <a:gd name="connsiteX0" fmla="*/ 6350 w 8604250"/>
              <a:gd name="connsiteY0" fmla="*/ 6350 h 5232400"/>
              <a:gd name="connsiteX1" fmla="*/ 6350 w 8604250"/>
              <a:gd name="connsiteY1" fmla="*/ 5226050 h 5232400"/>
              <a:gd name="connsiteX2" fmla="*/ 8597900 w 8604250"/>
              <a:gd name="connsiteY2" fmla="*/ 5226050 h 5232400"/>
              <a:gd name="connsiteX3" fmla="*/ 8597900 w 8604250"/>
              <a:gd name="connsiteY3" fmla="*/ 6350 h 5232400"/>
              <a:gd name="connsiteX4" fmla="*/ 6350 w 8604250"/>
              <a:gd name="connsiteY4" fmla="*/ 6350 h 52324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604250" h="5232400">
                <a:moveTo>
                  <a:pt x="6350" y="6350"/>
                </a:moveTo>
                <a:lnTo>
                  <a:pt x="6350" y="5226050"/>
                </a:lnTo>
                <a:lnTo>
                  <a:pt x="8597900" y="5226050"/>
                </a:lnTo>
                <a:lnTo>
                  <a:pt x="8597900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1193800" y="2387600"/>
            <a:ext cx="152400" cy="400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300"/>
              </a:lnSpc>
              <a:tabLst/>
            </a:pPr>
            <a:r>
              <a:rPr lang="en-US" altLang="zh-CN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4000"/>
              </a:lnSpc>
              <a:tabLst/>
            </a:pPr>
            <a:r>
              <a:rPr lang="en-US" altLang="zh-CN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000"/>
              </a:lnSpc>
              <a:tabLst/>
            </a:pPr>
            <a:r>
              <a:rPr lang="en-US" altLang="zh-CN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100"/>
              </a:lnSpc>
              <a:tabLst/>
            </a:pPr>
            <a:r>
              <a:rPr lang="en-US" altLang="zh-CN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638300" y="927100"/>
            <a:ext cx="7734300" cy="5486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000"/>
              </a:lnSpc>
              <a:tabLst>
                <a:tab pos="889000" algn="l"/>
              </a:tabLst>
            </a:pPr>
            <a:r>
              <a:rPr lang="en-US" altLang="zh-CN" dirty="0" smtClean="0"/>
              <a:t>	</a:t>
            </a: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Les</a:t>
            </a:r>
            <a:r>
              <a:rPr lang="en-US" altLang="zh-CN" sz="44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processeurs</a:t>
            </a:r>
            <a:r>
              <a:rPr lang="en-US" altLang="zh-CN" sz="44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du</a:t>
            </a:r>
            <a:r>
              <a:rPr lang="en-US" altLang="zh-CN" sz="44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futur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8890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Plus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registres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000"/>
              </a:lnSpc>
              <a:tabLst>
                <a:tab pos="8890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Mémoires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cache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plus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plus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grandes,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fonctionnant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à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8890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vitesse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du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processeur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000"/>
              </a:lnSpc>
              <a:tabLst>
                <a:tab pos="889000" algn="l"/>
              </a:tabLst>
            </a:pPr>
            <a:r>
              <a:rPr lang="en-US" altLang="zh-CN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Unités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fonctionnelles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supplémentaires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pour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l’exécution</a:t>
            </a:r>
            <a:endParaRPr lang="en-US" altLang="zh-CN" sz="24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000"/>
              </a:lnSpc>
              <a:tabLst>
                <a:tab pos="889000" algn="l"/>
              </a:tabLst>
            </a:pPr>
            <a:r>
              <a:rPr lang="en-US" altLang="zh-CN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superscalaire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unités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flottantes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plus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grandes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profondeurs</a:t>
            </a:r>
            <a:endParaRPr lang="en-US" altLang="zh-CN" sz="24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8890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pipeline,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meilleure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prédiction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branchement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000"/>
              </a:lnSpc>
              <a:tabLst>
                <a:tab pos="889000" algn="l"/>
              </a:tabLst>
            </a:pPr>
            <a:r>
              <a:rPr lang="en-US" altLang="zh-CN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exécution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désordre</a:t>
            </a:r>
            <a:endParaRPr lang="en-US" altLang="zh-CN" sz="24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000"/>
              </a:lnSpc>
              <a:tabLst>
                <a:tab pos="8890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Plus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d’instructions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plus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complexes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693400" cy="75692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781050" y="358775"/>
            <a:ext cx="9144000" cy="6858000"/>
          </a:xfrm>
          <a:custGeom>
            <a:avLst/>
            <a:gdLst>
              <a:gd name="connsiteX0" fmla="*/ 0 w 9144000"/>
              <a:gd name="connsiteY0" fmla="*/ 6858000 h 6858000"/>
              <a:gd name="connsiteX1" fmla="*/ 9144000 w 9144000"/>
              <a:gd name="connsiteY1" fmla="*/ 6858000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1050924" y="1571625"/>
            <a:ext cx="8562975" cy="5413375"/>
          </a:xfrm>
          <a:custGeom>
            <a:avLst/>
            <a:gdLst>
              <a:gd name="connsiteX0" fmla="*/ 6350 w 8413750"/>
              <a:gd name="connsiteY0" fmla="*/ 6350 h 4746625"/>
              <a:gd name="connsiteX1" fmla="*/ 6350 w 8413750"/>
              <a:gd name="connsiteY1" fmla="*/ 4740275 h 4746625"/>
              <a:gd name="connsiteX2" fmla="*/ 8407400 w 8413750"/>
              <a:gd name="connsiteY2" fmla="*/ 4740275 h 4746625"/>
              <a:gd name="connsiteX3" fmla="*/ 8407400 w 8413750"/>
              <a:gd name="connsiteY3" fmla="*/ 6350 h 4746625"/>
              <a:gd name="connsiteX4" fmla="*/ 6350 w 8413750"/>
              <a:gd name="connsiteY4" fmla="*/ 6350 h 47466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413750" h="4746625">
                <a:moveTo>
                  <a:pt x="6350" y="6350"/>
                </a:moveTo>
                <a:lnTo>
                  <a:pt x="6350" y="4740275"/>
                </a:lnTo>
                <a:lnTo>
                  <a:pt x="8407400" y="4740275"/>
                </a:lnTo>
                <a:lnTo>
                  <a:pt x="8407400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1866900" y="774700"/>
            <a:ext cx="7480300" cy="1371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000"/>
              </a:lnSpc>
              <a:tabLst>
                <a:tab pos="2171700" algn="l"/>
              </a:tabLst>
            </a:pP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Performances</a:t>
            </a:r>
            <a:r>
              <a:rPr lang="en-US" altLang="zh-CN" sz="44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des</a:t>
            </a:r>
            <a:r>
              <a:rPr lang="en-US" altLang="zh-CN" sz="44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ordinateurs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700"/>
              </a:lnSpc>
              <a:tabLst>
                <a:tab pos="2171700" algn="l"/>
              </a:tabLst>
            </a:pPr>
            <a:r>
              <a:rPr lang="en-US" altLang="zh-CN" dirty="0" smtClean="0"/>
              <a:t>	</a:t>
            </a:r>
            <a:r>
              <a:rPr lang="en-US" altLang="zh-CN" sz="3225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Exprimée</a:t>
            </a:r>
            <a:r>
              <a:rPr lang="en-US" altLang="zh-CN" sz="32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25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en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143000" y="3263900"/>
            <a:ext cx="7647927" cy="334194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900"/>
              </a:lnSpc>
              <a:tabLst>
                <a:tab pos="1828800" algn="l"/>
                <a:tab pos="3594100" algn="l"/>
              </a:tabLst>
            </a:pPr>
            <a:r>
              <a:rPr lang="en-US" altLang="zh-CN" sz="3225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Mips</a:t>
            </a:r>
            <a:r>
              <a:rPr lang="en-US" altLang="zh-CN" sz="32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2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(Millions</a:t>
            </a:r>
            <a:r>
              <a:rPr lang="en-US" altLang="zh-CN" sz="32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2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32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2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Instructions</a:t>
            </a:r>
            <a:r>
              <a:rPr lang="en-US" altLang="zh-CN" sz="32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2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</a:t>
            </a:r>
            <a:r>
              <a:rPr lang="en-US" altLang="zh-CN" sz="32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2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Second)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700"/>
              </a:lnSpc>
              <a:tabLst>
                <a:tab pos="1828800" algn="l"/>
                <a:tab pos="3594100" algn="l"/>
              </a:tabLst>
            </a:pPr>
            <a:r>
              <a:rPr lang="en-US" altLang="zh-CN" dirty="0" smtClean="0"/>
              <a:t>		</a:t>
            </a:r>
            <a:r>
              <a:rPr lang="en-US" altLang="zh-CN" sz="322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ou</a:t>
            </a:r>
            <a:r>
              <a:rPr lang="en-US" altLang="zh-CN" sz="32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2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en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700"/>
              </a:lnSpc>
              <a:tabLst>
                <a:tab pos="1828800" algn="l"/>
                <a:tab pos="3594100" algn="l"/>
              </a:tabLst>
            </a:pPr>
            <a:r>
              <a:rPr lang="en-US" altLang="zh-CN" sz="3225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Mflops</a:t>
            </a:r>
            <a:r>
              <a:rPr lang="en-US" altLang="zh-CN" sz="32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2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(Millions</a:t>
            </a:r>
            <a:r>
              <a:rPr lang="en-US" altLang="zh-CN" sz="32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2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32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2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Floating</a:t>
            </a:r>
            <a:r>
              <a:rPr lang="en-US" altLang="zh-CN" sz="32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2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point</a:t>
            </a:r>
            <a:r>
              <a:rPr lang="en-US" altLang="zh-CN" sz="32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2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Operations</a:t>
            </a:r>
          </a:p>
          <a:p>
            <a:pPr>
              <a:lnSpc>
                <a:spcPts val="3800"/>
              </a:lnSpc>
              <a:tabLst>
                <a:tab pos="1828800" algn="l"/>
                <a:tab pos="3594100" algn="l"/>
              </a:tabLst>
            </a:pPr>
            <a:r>
              <a:rPr lang="en-US" altLang="zh-CN" dirty="0" smtClean="0"/>
              <a:t>	</a:t>
            </a:r>
            <a:r>
              <a:rPr lang="en-US" altLang="zh-CN" sz="322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</a:t>
            </a:r>
            <a:r>
              <a:rPr lang="en-US" altLang="zh-CN" sz="32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2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Second</a:t>
            </a:r>
            <a:r>
              <a:rPr lang="en-US" altLang="zh-CN" sz="322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lnSpc>
                <a:spcPts val="3800"/>
              </a:lnSpc>
              <a:tabLst>
                <a:tab pos="1828800" algn="l"/>
                <a:tab pos="3594100" algn="l"/>
              </a:tabLst>
            </a:pPr>
            <a:endParaRPr lang="en-US" altLang="zh-CN" sz="3225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3800"/>
              </a:lnSpc>
              <a:tabLst>
                <a:tab pos="1828800" algn="l"/>
                <a:tab pos="3594100" algn="l"/>
              </a:tabLst>
            </a:pPr>
            <a:r>
              <a:rPr lang="en-US" altLang="zh-CN" sz="3225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</a:t>
            </a:r>
            <a:r>
              <a:rPr lang="en-US" altLang="zh-CN" sz="322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fr.wikipedia.org/wiki/Superordinateur</a:t>
            </a:r>
            <a:r>
              <a:rPr lang="en-US" altLang="zh-CN" sz="322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zh-CN" sz="3225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693400" cy="75692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571500" y="127000"/>
            <a:ext cx="9144000" cy="6858000"/>
          </a:xfrm>
          <a:custGeom>
            <a:avLst/>
            <a:gdLst>
              <a:gd name="connsiteX0" fmla="*/ 0 w 9144000"/>
              <a:gd name="connsiteY0" fmla="*/ 6858000 h 6858000"/>
              <a:gd name="connsiteX1" fmla="*/ 9144000 w 9144000"/>
              <a:gd name="connsiteY1" fmla="*/ 6858000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908300" y="508000"/>
            <a:ext cx="5421164" cy="141833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000"/>
              </a:lnSpc>
              <a:tabLst>
                <a:tab pos="2171700" algn="l"/>
              </a:tabLst>
            </a:pP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en-US" altLang="zh-CN" sz="4425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Loi</a:t>
            </a:r>
            <a:r>
              <a:rPr lang="en-US" altLang="zh-CN" sz="4425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de Moore - 1975</a:t>
            </a:r>
            <a:endParaRPr lang="en-US" altLang="zh-CN" sz="4425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700"/>
              </a:lnSpc>
              <a:tabLst>
                <a:tab pos="2171700" algn="l"/>
              </a:tabLst>
            </a:pPr>
            <a:r>
              <a:rPr lang="en-US" altLang="zh-CN" dirty="0" smtClean="0"/>
              <a:t>	</a:t>
            </a:r>
            <a:endParaRPr lang="en-US" altLang="zh-CN" sz="3225" b="1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Users\François\Desktop\Loi_de_Moor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936" y="1483868"/>
            <a:ext cx="8572500" cy="595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7204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233</Words>
  <Application>Microsoft Office PowerPoint</Application>
  <PresentationFormat>Personnalisé</PresentationFormat>
  <Paragraphs>457</Paragraphs>
  <Slides>25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26" baseType="lpstr"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François</cp:lastModifiedBy>
  <cp:revision>6</cp:revision>
  <dcterms:created xsi:type="dcterms:W3CDTF">2006-08-16T00:00:00Z</dcterms:created>
  <dcterms:modified xsi:type="dcterms:W3CDTF">2012-11-20T22:22:36Z</dcterms:modified>
</cp:coreProperties>
</file>